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Lst>
  <p:sldSz cy="5143500" cx="9144000"/>
  <p:notesSz cx="6858000" cy="9144000"/>
  <p:embeddedFontLst>
    <p:embeddedFont>
      <p:font typeface="Helvetica Neue"/>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HelveticaNeue-boldItalic.fntdata"/><Relationship Id="rId70" Type="http://schemas.openxmlformats.org/officeDocument/2006/relationships/font" Target="fonts/HelveticaNeue-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HelveticaNeue-regular.fntdata"/><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HelveticaNeue-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spcBef>
                <a:spcPts val="0"/>
              </a:spcBef>
              <a:spcAft>
                <a:spcPts val="0"/>
              </a:spcAft>
              <a:buSzPts val="1400"/>
              <a:buFont typeface="Arial"/>
              <a:buChar char="●"/>
              <a:defRPr b="0" i="0" sz="1100" u="none" cap="none" strike="noStrike"/>
            </a:lvl1pPr>
            <a:lvl2pPr indent="-317500" lvl="1" marL="914400" marR="0" rtl="0" algn="l">
              <a:spcBef>
                <a:spcPts val="0"/>
              </a:spcBef>
              <a:spcAft>
                <a:spcPts val="0"/>
              </a:spcAft>
              <a:buSzPts val="1400"/>
              <a:buFont typeface="Arial"/>
              <a:buChar char="○"/>
              <a:defRPr b="0" i="0" sz="1100" u="none" cap="none" strike="noStrike"/>
            </a:lvl2pPr>
            <a:lvl3pPr indent="-317500" lvl="2" marL="1371600" marR="0" rtl="0" algn="l">
              <a:spcBef>
                <a:spcPts val="0"/>
              </a:spcBef>
              <a:spcAft>
                <a:spcPts val="0"/>
              </a:spcAft>
              <a:buSzPts val="1400"/>
              <a:buFont typeface="Arial"/>
              <a:buChar char="■"/>
              <a:defRPr b="0" i="0" sz="1100" u="none" cap="none" strike="noStrike"/>
            </a:lvl3pPr>
            <a:lvl4pPr indent="-317500" lvl="3" marL="1828800" marR="0" rtl="0" algn="l">
              <a:spcBef>
                <a:spcPts val="0"/>
              </a:spcBef>
              <a:spcAft>
                <a:spcPts val="0"/>
              </a:spcAft>
              <a:buSzPts val="1400"/>
              <a:buFont typeface="Arial"/>
              <a:buChar char="●"/>
              <a:defRPr b="0" i="0" sz="1100" u="none" cap="none" strike="noStrike"/>
            </a:lvl4pPr>
            <a:lvl5pPr indent="-317500" lvl="4" marL="2286000" marR="0" rtl="0" algn="l">
              <a:spcBef>
                <a:spcPts val="0"/>
              </a:spcBef>
              <a:spcAft>
                <a:spcPts val="0"/>
              </a:spcAft>
              <a:buSzPts val="1400"/>
              <a:buFont typeface="Arial"/>
              <a:buChar char="○"/>
              <a:defRPr b="0" i="0" sz="1100" u="none" cap="none" strike="noStrike"/>
            </a:lvl5pPr>
            <a:lvl6pPr indent="-317500" lvl="5" marL="2743200" marR="0" rtl="0" algn="l">
              <a:spcBef>
                <a:spcPts val="0"/>
              </a:spcBef>
              <a:spcAft>
                <a:spcPts val="0"/>
              </a:spcAft>
              <a:buSzPts val="1400"/>
              <a:buFont typeface="Arial"/>
              <a:buChar char="■"/>
              <a:defRPr b="0" i="0" sz="1100" u="none" cap="none" strike="noStrike"/>
            </a:lvl6pPr>
            <a:lvl7pPr indent="-317500" lvl="6" marL="3200400" marR="0" rtl="0" algn="l">
              <a:spcBef>
                <a:spcPts val="0"/>
              </a:spcBef>
              <a:spcAft>
                <a:spcPts val="0"/>
              </a:spcAft>
              <a:buSzPts val="1400"/>
              <a:buFont typeface="Arial"/>
              <a:buChar char="●"/>
              <a:defRPr b="0" i="0" sz="1100" u="none" cap="none" strike="noStrike"/>
            </a:lvl7pPr>
            <a:lvl8pPr indent="-317500" lvl="7" marL="3657600" marR="0" rtl="0" algn="l">
              <a:spcBef>
                <a:spcPts val="0"/>
              </a:spcBef>
              <a:spcAft>
                <a:spcPts val="0"/>
              </a:spcAft>
              <a:buSzPts val="1400"/>
              <a:buFont typeface="Arial"/>
              <a:buChar char="○"/>
              <a:defRPr b="0" i="0" sz="1100" u="none" cap="none" strike="noStrike"/>
            </a:lvl8pPr>
            <a:lvl9pPr indent="-317500" lvl="8" marL="4114800" marR="0" rtl="0" algn="l">
              <a:spcBef>
                <a:spcPts val="0"/>
              </a:spcBef>
              <a:spcAft>
                <a:spcPts val="0"/>
              </a:spcAft>
              <a:buSzPts val="1400"/>
              <a:buFont typeface="Arial"/>
              <a:buChar char="■"/>
              <a:defRPr b="0" i="0" sz="11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64f691c7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64f691c7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64f691c7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64f691c7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64f691c7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64f691c7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64f691c7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64f691c7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64f691c7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64f691c7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SzPts val="1400"/>
              <a:buFont typeface="Arial"/>
              <a:buChar char="-"/>
            </a:pPr>
            <a:r>
              <a:rPr b="0" i="0" lang="en" sz="1100" u="none" cap="none" strike="noStrike"/>
              <a:t>~Layerz~ as in Photoshop / photo editing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rPr b="0" i="0" lang="en" sz="1100" u="none" cap="none" strike="noStrike"/>
              <a:t>Different kinds of layers (render passes vs rendering scene separately) - ucbugg usually doesn’t do render passes bc time crunch, but recommended for adv group</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marR="0" rtl="0" algn="l">
              <a:spcBef>
                <a:spcPts val="0"/>
              </a:spcBef>
              <a:spcAft>
                <a:spcPts val="0"/>
              </a:spcAft>
              <a:buSzPts val="1400"/>
              <a:buFont typeface="Arial"/>
              <a:buChar char="-"/>
            </a:pPr>
            <a:r>
              <a:rPr b="0" i="0" lang="en" sz="1100" u="none" cap="none" strike="noStrike"/>
              <a:t>Relate back to the idea of ~compositing~ bc ~layerz~</a:t>
            </a:r>
            <a:endParaRPr/>
          </a:p>
          <a:p>
            <a:pPr indent="-317500" lvl="0" marL="457200" marR="0" rtl="0" algn="l">
              <a:spcBef>
                <a:spcPts val="0"/>
              </a:spcBef>
              <a:spcAft>
                <a:spcPts val="0"/>
              </a:spcAft>
              <a:buSzPts val="1400"/>
              <a:buFont typeface="Arial"/>
              <a:buChar char="-"/>
            </a:pPr>
            <a:r>
              <a:rPr b="0" i="0" lang="en" sz="1100" u="none" cap="none" strike="noStrike"/>
              <a:t>Also style lmao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364f691c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364f691c7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SzPts val="14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5200"/>
              <a:buFont typeface="Arial"/>
              <a:buNone/>
              <a:defRPr sz="5200">
                <a:solidFill>
                  <a:schemeClr val="dk1"/>
                </a:solidFill>
              </a:defRPr>
            </a:lvl2pPr>
            <a:lvl3pPr lvl="2" rtl="0" algn="ctr">
              <a:spcBef>
                <a:spcPts val="0"/>
              </a:spcBef>
              <a:spcAft>
                <a:spcPts val="0"/>
              </a:spcAft>
              <a:buClr>
                <a:schemeClr val="dk1"/>
              </a:buClr>
              <a:buSzPts val="5200"/>
              <a:buFont typeface="Arial"/>
              <a:buNone/>
              <a:defRPr sz="5200">
                <a:solidFill>
                  <a:schemeClr val="dk1"/>
                </a:solidFill>
              </a:defRPr>
            </a:lvl3pPr>
            <a:lvl4pPr lvl="3" rtl="0" algn="ctr">
              <a:spcBef>
                <a:spcPts val="0"/>
              </a:spcBef>
              <a:spcAft>
                <a:spcPts val="0"/>
              </a:spcAft>
              <a:buClr>
                <a:schemeClr val="dk1"/>
              </a:buClr>
              <a:buSzPts val="5200"/>
              <a:buFont typeface="Arial"/>
              <a:buNone/>
              <a:defRPr sz="5200">
                <a:solidFill>
                  <a:schemeClr val="dk1"/>
                </a:solidFill>
              </a:defRPr>
            </a:lvl4pPr>
            <a:lvl5pPr lvl="4" rtl="0" algn="ctr">
              <a:spcBef>
                <a:spcPts val="0"/>
              </a:spcBef>
              <a:spcAft>
                <a:spcPts val="0"/>
              </a:spcAft>
              <a:buClr>
                <a:schemeClr val="dk1"/>
              </a:buClr>
              <a:buSzPts val="5200"/>
              <a:buFont typeface="Arial"/>
              <a:buNone/>
              <a:defRPr sz="5200">
                <a:solidFill>
                  <a:schemeClr val="dk1"/>
                </a:solidFill>
              </a:defRPr>
            </a:lvl5pPr>
            <a:lvl6pPr lvl="5" rtl="0" algn="ctr">
              <a:spcBef>
                <a:spcPts val="0"/>
              </a:spcBef>
              <a:spcAft>
                <a:spcPts val="0"/>
              </a:spcAft>
              <a:buClr>
                <a:schemeClr val="dk1"/>
              </a:buClr>
              <a:buSzPts val="5200"/>
              <a:buFont typeface="Arial"/>
              <a:buNone/>
              <a:defRPr sz="5200">
                <a:solidFill>
                  <a:schemeClr val="dk1"/>
                </a:solidFill>
              </a:defRPr>
            </a:lvl6pPr>
            <a:lvl7pPr lvl="6" rtl="0" algn="ctr">
              <a:spcBef>
                <a:spcPts val="0"/>
              </a:spcBef>
              <a:spcAft>
                <a:spcPts val="0"/>
              </a:spcAft>
              <a:buClr>
                <a:schemeClr val="dk1"/>
              </a:buClr>
              <a:buSzPts val="5200"/>
              <a:buFont typeface="Arial"/>
              <a:buNone/>
              <a:defRPr sz="5200">
                <a:solidFill>
                  <a:schemeClr val="dk1"/>
                </a:solidFill>
              </a:defRPr>
            </a:lvl7pPr>
            <a:lvl8pPr lvl="7" rtl="0" algn="ctr">
              <a:spcBef>
                <a:spcPts val="0"/>
              </a:spcBef>
              <a:spcAft>
                <a:spcPts val="0"/>
              </a:spcAft>
              <a:buClr>
                <a:schemeClr val="dk1"/>
              </a:buClr>
              <a:buSzPts val="5200"/>
              <a:buFont typeface="Arial"/>
              <a:buNone/>
              <a:defRPr sz="5200">
                <a:solidFill>
                  <a:schemeClr val="dk1"/>
                </a:solidFill>
              </a:defRPr>
            </a:lvl8pPr>
            <a:lvl9pPr lvl="8" rtl="0" algn="ctr">
              <a:spcBef>
                <a:spcPts val="0"/>
              </a:spcBef>
              <a:spcAft>
                <a:spcPts val="0"/>
              </a:spcAft>
              <a:buClr>
                <a:schemeClr val="dk1"/>
              </a:buClr>
              <a:buSzPts val="5200"/>
              <a:buFont typeface="Arial"/>
              <a:buNone/>
              <a:defRPr sz="5200">
                <a:solidFill>
                  <a:schemeClr val="dk1"/>
                </a:solidFill>
              </a:defRPr>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40" name="Shape 40"/>
        <p:cNvGrpSpPr/>
        <p:nvPr/>
      </p:nvGrpSpPr>
      <p:grpSpPr>
        <a:xfrm>
          <a:off x="0" y="0"/>
          <a:ext cx="0" cy="0"/>
          <a:chOff x="0" y="0"/>
          <a:chExt cx="0" cy="0"/>
        </a:xfrm>
      </p:grpSpPr>
      <p:sp>
        <p:nvSpPr>
          <p:cNvPr id="41" name="Google Shape;41;p1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4200"/>
              <a:buFont typeface="Arial"/>
              <a:buNone/>
              <a:defRPr sz="4200">
                <a:solidFill>
                  <a:schemeClr val="dk1"/>
                </a:solidFill>
              </a:defRPr>
            </a:lvl2pPr>
            <a:lvl3pPr lvl="2" rtl="0" algn="ctr">
              <a:spcBef>
                <a:spcPts val="0"/>
              </a:spcBef>
              <a:spcAft>
                <a:spcPts val="0"/>
              </a:spcAft>
              <a:buClr>
                <a:schemeClr val="dk1"/>
              </a:buClr>
              <a:buSzPts val="4200"/>
              <a:buFont typeface="Arial"/>
              <a:buNone/>
              <a:defRPr sz="4200">
                <a:solidFill>
                  <a:schemeClr val="dk1"/>
                </a:solidFill>
              </a:defRPr>
            </a:lvl3pPr>
            <a:lvl4pPr lvl="3" rtl="0" algn="ctr">
              <a:spcBef>
                <a:spcPts val="0"/>
              </a:spcBef>
              <a:spcAft>
                <a:spcPts val="0"/>
              </a:spcAft>
              <a:buClr>
                <a:schemeClr val="dk1"/>
              </a:buClr>
              <a:buSzPts val="4200"/>
              <a:buFont typeface="Arial"/>
              <a:buNone/>
              <a:defRPr sz="4200">
                <a:solidFill>
                  <a:schemeClr val="dk1"/>
                </a:solidFill>
              </a:defRPr>
            </a:lvl4pPr>
            <a:lvl5pPr lvl="4" rtl="0" algn="ctr">
              <a:spcBef>
                <a:spcPts val="0"/>
              </a:spcBef>
              <a:spcAft>
                <a:spcPts val="0"/>
              </a:spcAft>
              <a:buClr>
                <a:schemeClr val="dk1"/>
              </a:buClr>
              <a:buSzPts val="4200"/>
              <a:buFont typeface="Arial"/>
              <a:buNone/>
              <a:defRPr sz="4200">
                <a:solidFill>
                  <a:schemeClr val="dk1"/>
                </a:solidFill>
              </a:defRPr>
            </a:lvl5pPr>
            <a:lvl6pPr lvl="5" rtl="0" algn="ctr">
              <a:spcBef>
                <a:spcPts val="0"/>
              </a:spcBef>
              <a:spcAft>
                <a:spcPts val="0"/>
              </a:spcAft>
              <a:buClr>
                <a:schemeClr val="dk1"/>
              </a:buClr>
              <a:buSzPts val="4200"/>
              <a:buFont typeface="Arial"/>
              <a:buNone/>
              <a:defRPr sz="4200">
                <a:solidFill>
                  <a:schemeClr val="dk1"/>
                </a:solidFill>
              </a:defRPr>
            </a:lvl6pPr>
            <a:lvl7pPr lvl="6" rtl="0" algn="ctr">
              <a:spcBef>
                <a:spcPts val="0"/>
              </a:spcBef>
              <a:spcAft>
                <a:spcPts val="0"/>
              </a:spcAft>
              <a:buClr>
                <a:schemeClr val="dk1"/>
              </a:buClr>
              <a:buSzPts val="4200"/>
              <a:buFont typeface="Arial"/>
              <a:buNone/>
              <a:defRPr sz="4200">
                <a:solidFill>
                  <a:schemeClr val="dk1"/>
                </a:solidFill>
              </a:defRPr>
            </a:lvl7pPr>
            <a:lvl8pPr lvl="7" rtl="0" algn="ctr">
              <a:spcBef>
                <a:spcPts val="0"/>
              </a:spcBef>
              <a:spcAft>
                <a:spcPts val="0"/>
              </a:spcAft>
              <a:buClr>
                <a:schemeClr val="dk1"/>
              </a:buClr>
              <a:buSzPts val="4200"/>
              <a:buFont typeface="Arial"/>
              <a:buNone/>
              <a:defRPr sz="4200">
                <a:solidFill>
                  <a:schemeClr val="dk1"/>
                </a:solidFill>
              </a:defRPr>
            </a:lvl8pPr>
            <a:lvl9pPr lvl="8" rtl="0" algn="ctr">
              <a:spcBef>
                <a:spcPts val="0"/>
              </a:spcBef>
              <a:spcAft>
                <a:spcPts val="0"/>
              </a:spcAft>
              <a:buClr>
                <a:schemeClr val="dk1"/>
              </a:buClr>
              <a:buSzPts val="4200"/>
              <a:buFont typeface="Arial"/>
              <a:buNone/>
              <a:defRPr sz="4200">
                <a:solidFill>
                  <a:schemeClr val="dk1"/>
                </a:solidFill>
              </a:defRPr>
            </a:lvl9pPr>
          </a:lstStyle>
          <a:p/>
        </p:txBody>
      </p:sp>
      <p:sp>
        <p:nvSpPr>
          <p:cNvPr id="43" name="Google Shape;43;p1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1pPr>
            <a:lvl2pPr lvl="1"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9pPr>
          </a:lstStyle>
          <a:p/>
        </p:txBody>
      </p:sp>
      <p:sp>
        <p:nvSpPr>
          <p:cNvPr id="44" name="Google Shape;44;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15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46" name="Shape 46"/>
        <p:cNvGrpSpPr/>
        <p:nvPr/>
      </p:nvGrpSpPr>
      <p:grpSpPr>
        <a:xfrm>
          <a:off x="0" y="0"/>
          <a:ext cx="0" cy="0"/>
          <a:chOff x="0" y="0"/>
          <a:chExt cx="0" cy="0"/>
        </a:xfrm>
      </p:grpSpPr>
      <p:sp>
        <p:nvSpPr>
          <p:cNvPr id="47" name="Google Shape;47;p12"/>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12000"/>
              <a:buFont typeface="Arial"/>
              <a:buNone/>
              <a:defRPr sz="12000">
                <a:solidFill>
                  <a:schemeClr val="dk1"/>
                </a:solidFill>
              </a:defRPr>
            </a:lvl2pPr>
            <a:lvl3pPr lvl="2" rtl="0" algn="ctr">
              <a:spcBef>
                <a:spcPts val="0"/>
              </a:spcBef>
              <a:spcAft>
                <a:spcPts val="0"/>
              </a:spcAft>
              <a:buClr>
                <a:schemeClr val="dk1"/>
              </a:buClr>
              <a:buSzPts val="12000"/>
              <a:buFont typeface="Arial"/>
              <a:buNone/>
              <a:defRPr sz="12000">
                <a:solidFill>
                  <a:schemeClr val="dk1"/>
                </a:solidFill>
              </a:defRPr>
            </a:lvl3pPr>
            <a:lvl4pPr lvl="3" rtl="0" algn="ctr">
              <a:spcBef>
                <a:spcPts val="0"/>
              </a:spcBef>
              <a:spcAft>
                <a:spcPts val="0"/>
              </a:spcAft>
              <a:buClr>
                <a:schemeClr val="dk1"/>
              </a:buClr>
              <a:buSzPts val="12000"/>
              <a:buFont typeface="Arial"/>
              <a:buNone/>
              <a:defRPr sz="12000">
                <a:solidFill>
                  <a:schemeClr val="dk1"/>
                </a:solidFill>
              </a:defRPr>
            </a:lvl4pPr>
            <a:lvl5pPr lvl="4" rtl="0" algn="ctr">
              <a:spcBef>
                <a:spcPts val="0"/>
              </a:spcBef>
              <a:spcAft>
                <a:spcPts val="0"/>
              </a:spcAft>
              <a:buClr>
                <a:schemeClr val="dk1"/>
              </a:buClr>
              <a:buSzPts val="12000"/>
              <a:buFont typeface="Arial"/>
              <a:buNone/>
              <a:defRPr sz="12000">
                <a:solidFill>
                  <a:schemeClr val="dk1"/>
                </a:solidFill>
              </a:defRPr>
            </a:lvl5pPr>
            <a:lvl6pPr lvl="5" rtl="0" algn="ctr">
              <a:spcBef>
                <a:spcPts val="0"/>
              </a:spcBef>
              <a:spcAft>
                <a:spcPts val="0"/>
              </a:spcAft>
              <a:buClr>
                <a:schemeClr val="dk1"/>
              </a:buClr>
              <a:buSzPts val="12000"/>
              <a:buFont typeface="Arial"/>
              <a:buNone/>
              <a:defRPr sz="12000">
                <a:solidFill>
                  <a:schemeClr val="dk1"/>
                </a:solidFill>
              </a:defRPr>
            </a:lvl6pPr>
            <a:lvl7pPr lvl="6" rtl="0" algn="ctr">
              <a:spcBef>
                <a:spcPts val="0"/>
              </a:spcBef>
              <a:spcAft>
                <a:spcPts val="0"/>
              </a:spcAft>
              <a:buClr>
                <a:schemeClr val="dk1"/>
              </a:buClr>
              <a:buSzPts val="12000"/>
              <a:buFont typeface="Arial"/>
              <a:buNone/>
              <a:defRPr sz="12000">
                <a:solidFill>
                  <a:schemeClr val="dk1"/>
                </a:solidFill>
              </a:defRPr>
            </a:lvl7pPr>
            <a:lvl8pPr lvl="7" rtl="0" algn="ctr">
              <a:spcBef>
                <a:spcPts val="0"/>
              </a:spcBef>
              <a:spcAft>
                <a:spcPts val="0"/>
              </a:spcAft>
              <a:buClr>
                <a:schemeClr val="dk1"/>
              </a:buClr>
              <a:buSzPts val="12000"/>
              <a:buFont typeface="Arial"/>
              <a:buNone/>
              <a:defRPr sz="12000">
                <a:solidFill>
                  <a:schemeClr val="dk1"/>
                </a:solidFill>
              </a:defRPr>
            </a:lvl8pPr>
            <a:lvl9pPr lvl="8" rtl="0" algn="ctr">
              <a:spcBef>
                <a:spcPts val="0"/>
              </a:spcBef>
              <a:spcAft>
                <a:spcPts val="0"/>
              </a:spcAft>
              <a:buClr>
                <a:schemeClr val="dk1"/>
              </a:buClr>
              <a:buSzPts val="12000"/>
              <a:buFont typeface="Arial"/>
              <a:buNone/>
              <a:defRPr sz="12000">
                <a:solidFill>
                  <a:schemeClr val="dk1"/>
                </a:solidFill>
              </a:defRPr>
            </a:lvl9pPr>
          </a:lstStyle>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ctr">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rtl="0" algn="ctr">
              <a:spcBef>
                <a:spcPts val="0"/>
              </a:spcBef>
              <a:spcAft>
                <a:spcPts val="0"/>
              </a:spcAft>
              <a:buClr>
                <a:schemeClr val="dk1"/>
              </a:buClr>
              <a:buSzPts val="3600"/>
              <a:buFont typeface="Arial"/>
              <a:buNone/>
              <a:defRPr sz="3600">
                <a:solidFill>
                  <a:schemeClr val="dk1"/>
                </a:solidFill>
              </a:defRPr>
            </a:lvl2pPr>
            <a:lvl3pPr lvl="2" rtl="0" algn="ctr">
              <a:spcBef>
                <a:spcPts val="0"/>
              </a:spcBef>
              <a:spcAft>
                <a:spcPts val="0"/>
              </a:spcAft>
              <a:buClr>
                <a:schemeClr val="dk1"/>
              </a:buClr>
              <a:buSzPts val="3600"/>
              <a:buFont typeface="Arial"/>
              <a:buNone/>
              <a:defRPr sz="3600">
                <a:solidFill>
                  <a:schemeClr val="dk1"/>
                </a:solidFill>
              </a:defRPr>
            </a:lvl3pPr>
            <a:lvl4pPr lvl="3" rtl="0" algn="ctr">
              <a:spcBef>
                <a:spcPts val="0"/>
              </a:spcBef>
              <a:spcAft>
                <a:spcPts val="0"/>
              </a:spcAft>
              <a:buClr>
                <a:schemeClr val="dk1"/>
              </a:buClr>
              <a:buSzPts val="3600"/>
              <a:buFont typeface="Arial"/>
              <a:buNone/>
              <a:defRPr sz="3600">
                <a:solidFill>
                  <a:schemeClr val="dk1"/>
                </a:solidFill>
              </a:defRPr>
            </a:lvl4pPr>
            <a:lvl5pPr lvl="4" rtl="0" algn="ctr">
              <a:spcBef>
                <a:spcPts val="0"/>
              </a:spcBef>
              <a:spcAft>
                <a:spcPts val="0"/>
              </a:spcAft>
              <a:buClr>
                <a:schemeClr val="dk1"/>
              </a:buClr>
              <a:buSzPts val="3600"/>
              <a:buFont typeface="Arial"/>
              <a:buNone/>
              <a:defRPr sz="3600">
                <a:solidFill>
                  <a:schemeClr val="dk1"/>
                </a:solidFill>
              </a:defRPr>
            </a:lvl5pPr>
            <a:lvl6pPr lvl="5" rtl="0" algn="ctr">
              <a:spcBef>
                <a:spcPts val="0"/>
              </a:spcBef>
              <a:spcAft>
                <a:spcPts val="0"/>
              </a:spcAft>
              <a:buClr>
                <a:schemeClr val="dk1"/>
              </a:buClr>
              <a:buSzPts val="3600"/>
              <a:buFont typeface="Arial"/>
              <a:buNone/>
              <a:defRPr sz="3600">
                <a:solidFill>
                  <a:schemeClr val="dk1"/>
                </a:solidFill>
              </a:defRPr>
            </a:lvl6pPr>
            <a:lvl7pPr lvl="6" rtl="0" algn="ctr">
              <a:spcBef>
                <a:spcPts val="0"/>
              </a:spcBef>
              <a:spcAft>
                <a:spcPts val="0"/>
              </a:spcAft>
              <a:buClr>
                <a:schemeClr val="dk1"/>
              </a:buClr>
              <a:buSzPts val="3600"/>
              <a:buFont typeface="Arial"/>
              <a:buNone/>
              <a:defRPr sz="3600">
                <a:solidFill>
                  <a:schemeClr val="dk1"/>
                </a:solidFill>
              </a:defRPr>
            </a:lvl7pPr>
            <a:lvl8pPr lvl="7" rtl="0" algn="ctr">
              <a:spcBef>
                <a:spcPts val="0"/>
              </a:spcBef>
              <a:spcAft>
                <a:spcPts val="0"/>
              </a:spcAft>
              <a:buClr>
                <a:schemeClr val="dk1"/>
              </a:buClr>
              <a:buSzPts val="3600"/>
              <a:buFont typeface="Arial"/>
              <a:buNone/>
              <a:defRPr sz="3600">
                <a:solidFill>
                  <a:schemeClr val="dk1"/>
                </a:solidFill>
              </a:defRPr>
            </a:lvl8pPr>
            <a:lvl9pPr lvl="8" rtl="0" algn="ctr">
              <a:spcBef>
                <a:spcPts val="0"/>
              </a:spcBef>
              <a:spcAft>
                <a:spcPts val="0"/>
              </a:spcAft>
              <a:buClr>
                <a:schemeClr val="dk1"/>
              </a:buClr>
              <a:buSzPts val="3600"/>
              <a:buFont typeface="Arial"/>
              <a:buNone/>
              <a:defRPr sz="3600">
                <a:solidFill>
                  <a:schemeClr val="dk1"/>
                </a:solidFill>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25" name="Google Shape;25;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1pPr>
            <a:lvl2pPr indent="-304800" lvl="1" marL="914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304800" lvl="2" marL="1371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304800" lvl="3" marL="18288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304800" lvl="4" marL="22860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304800" lvl="5" marL="27432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304800" lvl="6" marL="3200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304800" lvl="7" marL="3657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304800" lvl="8" marL="4114800" marR="0" rtl="0" algn="l">
              <a:lnSpc>
                <a:spcPct val="115000"/>
              </a:lnSpc>
              <a:spcBef>
                <a:spcPts val="160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26" name="Google Shape;26;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1pPr>
            <a:lvl2pPr indent="-304800" lvl="1" marL="914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304800" lvl="2" marL="1371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304800" lvl="3" marL="18288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304800" lvl="4" marL="22860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304800" lvl="5" marL="27432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304800" lvl="6" marL="3200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304800" lvl="7" marL="3657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304800" lvl="8" marL="4114800" marR="0" rtl="0" algn="l">
              <a:lnSpc>
                <a:spcPct val="115000"/>
              </a:lnSpc>
              <a:spcBef>
                <a:spcPts val="160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28" name="Shape 28"/>
        <p:cNvGrpSpPr/>
        <p:nvPr/>
      </p:nvGrpSpPr>
      <p:grpSpPr>
        <a:xfrm>
          <a:off x="0" y="0"/>
          <a:ext cx="0" cy="0"/>
          <a:chOff x="0" y="0"/>
          <a:chExt cx="0" cy="0"/>
        </a:xfrm>
      </p:grpSpPr>
      <p:sp>
        <p:nvSpPr>
          <p:cNvPr id="29" name="Google Shape;29;p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4800"/>
              <a:buFont typeface="Arial"/>
              <a:buNone/>
              <a:defRPr sz="4800">
                <a:solidFill>
                  <a:schemeClr val="dk1"/>
                </a:solidFill>
              </a:defRPr>
            </a:lvl2pPr>
            <a:lvl3pPr lvl="2" rtl="0">
              <a:spcBef>
                <a:spcPts val="0"/>
              </a:spcBef>
              <a:spcAft>
                <a:spcPts val="0"/>
              </a:spcAft>
              <a:buClr>
                <a:schemeClr val="dk1"/>
              </a:buClr>
              <a:buSzPts val="4800"/>
              <a:buFont typeface="Arial"/>
              <a:buNone/>
              <a:defRPr sz="4800">
                <a:solidFill>
                  <a:schemeClr val="dk1"/>
                </a:solidFill>
              </a:defRPr>
            </a:lvl3pPr>
            <a:lvl4pPr lvl="3" rtl="0">
              <a:spcBef>
                <a:spcPts val="0"/>
              </a:spcBef>
              <a:spcAft>
                <a:spcPts val="0"/>
              </a:spcAft>
              <a:buClr>
                <a:schemeClr val="dk1"/>
              </a:buClr>
              <a:buSzPts val="4800"/>
              <a:buFont typeface="Arial"/>
              <a:buNone/>
              <a:defRPr sz="4800">
                <a:solidFill>
                  <a:schemeClr val="dk1"/>
                </a:solidFill>
              </a:defRPr>
            </a:lvl4pPr>
            <a:lvl5pPr lvl="4" rtl="0">
              <a:spcBef>
                <a:spcPts val="0"/>
              </a:spcBef>
              <a:spcAft>
                <a:spcPts val="0"/>
              </a:spcAft>
              <a:buClr>
                <a:schemeClr val="dk1"/>
              </a:buClr>
              <a:buSzPts val="4800"/>
              <a:buFont typeface="Arial"/>
              <a:buNone/>
              <a:defRPr sz="4800">
                <a:solidFill>
                  <a:schemeClr val="dk1"/>
                </a:solidFill>
              </a:defRPr>
            </a:lvl5pPr>
            <a:lvl6pPr lvl="5" rtl="0">
              <a:spcBef>
                <a:spcPts val="0"/>
              </a:spcBef>
              <a:spcAft>
                <a:spcPts val="0"/>
              </a:spcAft>
              <a:buClr>
                <a:schemeClr val="dk1"/>
              </a:buClr>
              <a:buSzPts val="4800"/>
              <a:buFont typeface="Arial"/>
              <a:buNone/>
              <a:defRPr sz="4800">
                <a:solidFill>
                  <a:schemeClr val="dk1"/>
                </a:solidFill>
              </a:defRPr>
            </a:lvl6pPr>
            <a:lvl7pPr lvl="6" rtl="0">
              <a:spcBef>
                <a:spcPts val="0"/>
              </a:spcBef>
              <a:spcAft>
                <a:spcPts val="0"/>
              </a:spcAft>
              <a:buClr>
                <a:schemeClr val="dk1"/>
              </a:buClr>
              <a:buSzPts val="4800"/>
              <a:buFont typeface="Arial"/>
              <a:buNone/>
              <a:defRPr sz="4800">
                <a:solidFill>
                  <a:schemeClr val="dk1"/>
                </a:solidFill>
              </a:defRPr>
            </a:lvl7pPr>
            <a:lvl8pPr lvl="7" rtl="0">
              <a:spcBef>
                <a:spcPts val="0"/>
              </a:spcBef>
              <a:spcAft>
                <a:spcPts val="0"/>
              </a:spcAft>
              <a:buClr>
                <a:schemeClr val="dk1"/>
              </a:buClr>
              <a:buSzPts val="4800"/>
              <a:buFont typeface="Arial"/>
              <a:buNone/>
              <a:defRPr sz="4800">
                <a:solidFill>
                  <a:schemeClr val="dk1"/>
                </a:solidFill>
              </a:defRPr>
            </a:lvl8pPr>
            <a:lvl9pPr lvl="8" rtl="0">
              <a:spcBef>
                <a:spcPts val="0"/>
              </a:spcBef>
              <a:spcAft>
                <a:spcPts val="0"/>
              </a:spcAft>
              <a:buClr>
                <a:schemeClr val="dk1"/>
              </a:buClr>
              <a:buSzPts val="4800"/>
              <a:buFont typeface="Arial"/>
              <a:buNone/>
              <a:defRPr sz="4800">
                <a:solidFill>
                  <a:schemeClr val="dk1"/>
                </a:solidFill>
              </a:defRPr>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 name="Shape 31"/>
        <p:cNvGrpSpPr/>
        <p:nvPr/>
      </p:nvGrpSpPr>
      <p:grpSpPr>
        <a:xfrm>
          <a:off x="0" y="0"/>
          <a:ext cx="0" cy="0"/>
          <a:chOff x="0" y="0"/>
          <a:chExt cx="0" cy="0"/>
        </a:xfrm>
      </p:grpSpPr>
      <p:sp>
        <p:nvSpPr>
          <p:cNvPr id="32" name="Google Shape;3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33" name="Shape 33"/>
        <p:cNvGrpSpPr/>
        <p:nvPr/>
      </p:nvGrpSpPr>
      <p:grpSpPr>
        <a:xfrm>
          <a:off x="0" y="0"/>
          <a:ext cx="0" cy="0"/>
          <a:chOff x="0" y="0"/>
          <a:chExt cx="0" cy="0"/>
        </a:xfrm>
      </p:grpSpPr>
      <p:sp>
        <p:nvSpPr>
          <p:cNvPr id="34" name="Google Shape;34;p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35" name="Google Shape;3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36" name="Shape 36"/>
        <p:cNvGrpSpPr/>
        <p:nvPr/>
      </p:nvGrpSpPr>
      <p:grpSpPr>
        <a:xfrm>
          <a:off x="0" y="0"/>
          <a:ext cx="0" cy="0"/>
          <a:chOff x="0" y="0"/>
          <a:chExt cx="0" cy="0"/>
        </a:xfrm>
      </p:grpSpPr>
      <p:sp>
        <p:nvSpPr>
          <p:cNvPr id="37" name="Google Shape;37;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400"/>
              <a:buFont typeface="Arial"/>
              <a:buNone/>
              <a:defRPr sz="2400">
                <a:solidFill>
                  <a:schemeClr val="dk1"/>
                </a:solidFill>
              </a:defRPr>
            </a:lvl2pPr>
            <a:lvl3pPr lvl="2" rtl="0">
              <a:spcBef>
                <a:spcPts val="0"/>
              </a:spcBef>
              <a:spcAft>
                <a:spcPts val="0"/>
              </a:spcAft>
              <a:buClr>
                <a:schemeClr val="dk1"/>
              </a:buClr>
              <a:buSzPts val="2400"/>
              <a:buFont typeface="Arial"/>
              <a:buNone/>
              <a:defRPr sz="2400">
                <a:solidFill>
                  <a:schemeClr val="dk1"/>
                </a:solidFill>
              </a:defRPr>
            </a:lvl3pPr>
            <a:lvl4pPr lvl="3" rtl="0">
              <a:spcBef>
                <a:spcPts val="0"/>
              </a:spcBef>
              <a:spcAft>
                <a:spcPts val="0"/>
              </a:spcAft>
              <a:buClr>
                <a:schemeClr val="dk1"/>
              </a:buClr>
              <a:buSzPts val="2400"/>
              <a:buFont typeface="Arial"/>
              <a:buNone/>
              <a:defRPr sz="2400">
                <a:solidFill>
                  <a:schemeClr val="dk1"/>
                </a:solidFill>
              </a:defRPr>
            </a:lvl4pPr>
            <a:lvl5pPr lvl="4" rtl="0">
              <a:spcBef>
                <a:spcPts val="0"/>
              </a:spcBef>
              <a:spcAft>
                <a:spcPts val="0"/>
              </a:spcAft>
              <a:buClr>
                <a:schemeClr val="dk1"/>
              </a:buClr>
              <a:buSzPts val="2400"/>
              <a:buFont typeface="Arial"/>
              <a:buNone/>
              <a:defRPr sz="2400">
                <a:solidFill>
                  <a:schemeClr val="dk1"/>
                </a:solidFill>
              </a:defRPr>
            </a:lvl5pPr>
            <a:lvl6pPr lvl="5" rtl="0">
              <a:spcBef>
                <a:spcPts val="0"/>
              </a:spcBef>
              <a:spcAft>
                <a:spcPts val="0"/>
              </a:spcAft>
              <a:buClr>
                <a:schemeClr val="dk1"/>
              </a:buClr>
              <a:buSzPts val="2400"/>
              <a:buFont typeface="Arial"/>
              <a:buNone/>
              <a:defRPr sz="2400">
                <a:solidFill>
                  <a:schemeClr val="dk1"/>
                </a:solidFill>
              </a:defRPr>
            </a:lvl6pPr>
            <a:lvl7pPr lvl="6" rtl="0">
              <a:spcBef>
                <a:spcPts val="0"/>
              </a:spcBef>
              <a:spcAft>
                <a:spcPts val="0"/>
              </a:spcAft>
              <a:buClr>
                <a:schemeClr val="dk1"/>
              </a:buClr>
              <a:buSzPts val="2400"/>
              <a:buFont typeface="Arial"/>
              <a:buNone/>
              <a:defRPr sz="2400">
                <a:solidFill>
                  <a:schemeClr val="dk1"/>
                </a:solidFill>
              </a:defRPr>
            </a:lvl7pPr>
            <a:lvl8pPr lvl="7" rtl="0">
              <a:spcBef>
                <a:spcPts val="0"/>
              </a:spcBef>
              <a:spcAft>
                <a:spcPts val="0"/>
              </a:spcAft>
              <a:buClr>
                <a:schemeClr val="dk1"/>
              </a:buClr>
              <a:buSzPts val="2400"/>
              <a:buFont typeface="Arial"/>
              <a:buNone/>
              <a:defRPr sz="2400">
                <a:solidFill>
                  <a:schemeClr val="dk1"/>
                </a:solidFill>
              </a:defRPr>
            </a:lvl8pPr>
            <a:lvl9pPr lvl="8" rtl="0">
              <a:spcBef>
                <a:spcPts val="0"/>
              </a:spcBef>
              <a:spcAft>
                <a:spcPts val="0"/>
              </a:spcAft>
              <a:buClr>
                <a:schemeClr val="dk1"/>
              </a:buClr>
              <a:buSzPts val="2400"/>
              <a:buFont typeface="Arial"/>
              <a:buNone/>
              <a:defRPr sz="2400">
                <a:solidFill>
                  <a:schemeClr val="dk1"/>
                </a:solidFill>
              </a:defRPr>
            </a:lvl9pPr>
          </a:lstStyle>
          <a:p/>
        </p:txBody>
      </p:sp>
      <p:sp>
        <p:nvSpPr>
          <p:cNvPr id="38" name="Google Shape;38;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1pPr>
            <a:lvl2pPr indent="-304800" lvl="1" marL="914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304800" lvl="2" marL="1371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304800" lvl="3" marL="18288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304800" lvl="4" marL="22860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304800" lvl="5" marL="27432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304800" lvl="6" marL="32004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304800" lvl="7" marL="3657600" marR="0" rtl="0" algn="l">
              <a:lnSpc>
                <a:spcPct val="115000"/>
              </a:lnSpc>
              <a:spcBef>
                <a:spcPts val="1600"/>
              </a:spcBef>
              <a:spcAft>
                <a:spcPts val="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304800" lvl="8" marL="4114800" marR="0" rtl="0" algn="l">
              <a:lnSpc>
                <a:spcPct val="115000"/>
              </a:lnSpc>
              <a:spcBef>
                <a:spcPts val="160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39" name="Google Shape;3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l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160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160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6.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5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hyperlink" Target="http://www.youtube.com/watch?v=C8D_o8bOeOc" TargetMode="External"/><Relationship Id="rId4" Type="http://schemas.openxmlformats.org/officeDocument/2006/relationships/image" Target="../media/image2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7.jpg"/><Relationship Id="rId4" Type="http://schemas.openxmlformats.org/officeDocument/2006/relationships/image" Target="../media/image28.gif"/><Relationship Id="rId5" Type="http://schemas.openxmlformats.org/officeDocument/2006/relationships/image" Target="../media/image30.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2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2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5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hyperlink" Target="http://www.youtube.com/watch?v=oFaffLQGx7k" TargetMode="External"/><Relationship Id="rId4" Type="http://schemas.openxmlformats.org/officeDocument/2006/relationships/image" Target="../media/image3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9.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2.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0.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8.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hyperlink" Target="http://www.youtube.com/watch?v=nuzHUsXbcoQ" TargetMode="External"/><Relationship Id="rId4" Type="http://schemas.openxmlformats.org/officeDocument/2006/relationships/image" Target="../media/image3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590850" y="660450"/>
            <a:ext cx="7962300" cy="761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1" i="0" lang="en" sz="3600" u="none" cap="none" strike="noStrike">
                <a:solidFill>
                  <a:schemeClr val="dk1"/>
                </a:solidFill>
                <a:latin typeface="Helvetica Neue"/>
                <a:ea typeface="Helvetica Neue"/>
                <a:cs typeface="Helvetica Neue"/>
                <a:sym typeface="Helvetica Neue"/>
              </a:rPr>
              <a:t>VISUAL EFFECTS &amp; COMPOSITING</a:t>
            </a:r>
            <a:endParaRPr>
              <a:latin typeface="Helvetica Neue"/>
              <a:ea typeface="Helvetica Neue"/>
              <a:cs typeface="Helvetica Neue"/>
              <a:sym typeface="Helvetica Neue"/>
            </a:endParaRPr>
          </a:p>
        </p:txBody>
      </p:sp>
      <p:pic>
        <p:nvPicPr>
          <p:cNvPr id="55" name="Google Shape;55;p13"/>
          <p:cNvPicPr preferRelativeResize="0"/>
          <p:nvPr/>
        </p:nvPicPr>
        <p:blipFill rotWithShape="1">
          <a:blip r:embed="rId3">
            <a:alphaModFix/>
          </a:blip>
          <a:srcRect b="0" l="0" r="0" t="0"/>
          <a:stretch/>
        </p:blipFill>
        <p:spPr>
          <a:xfrm>
            <a:off x="5452450" y="1753225"/>
            <a:ext cx="2477425" cy="2477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1338475" y="1753225"/>
            <a:ext cx="2313650" cy="231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2"/>
          <p:cNvPicPr preferRelativeResize="0"/>
          <p:nvPr/>
        </p:nvPicPr>
        <p:blipFill rotWithShape="1">
          <a:blip r:embed="rId3">
            <a:alphaModFix/>
          </a:blip>
          <a:srcRect b="0" l="0" r="0" t="0"/>
          <a:stretch/>
        </p:blipFill>
        <p:spPr>
          <a:xfrm>
            <a:off x="566750" y="-57350"/>
            <a:ext cx="7771402" cy="5143500"/>
          </a:xfrm>
          <a:prstGeom prst="rect">
            <a:avLst/>
          </a:prstGeom>
          <a:noFill/>
          <a:ln>
            <a:noFill/>
          </a:ln>
        </p:spPr>
      </p:pic>
      <p:sp>
        <p:nvSpPr>
          <p:cNvPr id="116" name="Google Shape;116;p22"/>
          <p:cNvSpPr/>
          <p:nvPr/>
        </p:nvSpPr>
        <p:spPr>
          <a:xfrm>
            <a:off x="0" y="463625"/>
            <a:ext cx="19887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CLOTH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3"/>
          <p:cNvPicPr preferRelativeResize="0"/>
          <p:nvPr/>
        </p:nvPicPr>
        <p:blipFill rotWithShape="1">
          <a:blip r:embed="rId3">
            <a:alphaModFix/>
          </a:blip>
          <a:srcRect b="0" l="0" r="0" t="0"/>
          <a:stretch/>
        </p:blipFill>
        <p:spPr>
          <a:xfrm>
            <a:off x="0" y="-745704"/>
            <a:ext cx="9144000" cy="6863455"/>
          </a:xfrm>
          <a:prstGeom prst="rect">
            <a:avLst/>
          </a:prstGeom>
          <a:noFill/>
          <a:ln>
            <a:noFill/>
          </a:ln>
        </p:spPr>
      </p:pic>
      <p:sp>
        <p:nvSpPr>
          <p:cNvPr id="123" name="Google Shape;123;p23"/>
          <p:cNvSpPr/>
          <p:nvPr/>
        </p:nvSpPr>
        <p:spPr>
          <a:xfrm>
            <a:off x="0" y="463625"/>
            <a:ext cx="55449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PROCEDURAL GENERATION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4"/>
          <p:cNvPicPr preferRelativeResize="0"/>
          <p:nvPr/>
        </p:nvPicPr>
        <p:blipFill rotWithShape="1">
          <a:blip r:embed="rId3">
            <a:alphaModFix/>
          </a:blip>
          <a:srcRect b="0" l="0" r="0" t="0"/>
          <a:stretch/>
        </p:blipFill>
        <p:spPr>
          <a:xfrm>
            <a:off x="-1584562" y="4"/>
            <a:ext cx="12313129" cy="5143501"/>
          </a:xfrm>
          <a:prstGeom prst="rect">
            <a:avLst/>
          </a:prstGeom>
          <a:noFill/>
          <a:ln>
            <a:noFill/>
          </a:ln>
        </p:spPr>
      </p:pic>
      <p:sp>
        <p:nvSpPr>
          <p:cNvPr id="130" name="Google Shape;130;p24"/>
          <p:cNvSpPr/>
          <p:nvPr/>
        </p:nvSpPr>
        <p:spPr>
          <a:xfrm>
            <a:off x="0" y="463625"/>
            <a:ext cx="49140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GEOMETRY INSTANCING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CATEGORIES OF VFX</a:t>
            </a:r>
            <a:endParaRPr/>
          </a:p>
        </p:txBody>
      </p:sp>
      <p:sp>
        <p:nvSpPr>
          <p:cNvPr id="137" name="Google Shape;13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lt2"/>
              </a:buClr>
              <a:buSzPts val="1800"/>
              <a:buFont typeface="Arial"/>
              <a:buNone/>
            </a:pPr>
            <a:r>
              <a:t/>
            </a:r>
            <a:endParaRPr b="0" i="0" sz="1800" u="none" cap="none" strike="noStrike">
              <a:solidFill>
                <a:srgbClr val="F3F3F3"/>
              </a:solidFill>
              <a:latin typeface="Arial"/>
              <a:ea typeface="Arial"/>
              <a:cs typeface="Arial"/>
              <a:sym typeface="Arial"/>
            </a:endParaRPr>
          </a:p>
          <a:p>
            <a:pPr indent="0" lvl="0" marL="0" marR="0" rtl="0" algn="ctr">
              <a:lnSpc>
                <a:spcPct val="115000"/>
              </a:lnSpc>
              <a:spcBef>
                <a:spcPts val="1600"/>
              </a:spcBef>
              <a:spcAft>
                <a:spcPts val="0"/>
              </a:spcAft>
              <a:buClr>
                <a:schemeClr val="lt2"/>
              </a:buClr>
              <a:buSzPts val="1800"/>
              <a:buFont typeface="Arial"/>
              <a:buNone/>
            </a:pPr>
            <a:r>
              <a:t/>
            </a:r>
            <a:endParaRPr b="0" i="0" sz="1800" u="none" cap="none" strike="noStrike">
              <a:solidFill>
                <a:srgbClr val="F3F3F3"/>
              </a:solidFill>
              <a:latin typeface="Arial"/>
              <a:ea typeface="Arial"/>
              <a:cs typeface="Arial"/>
              <a:sym typeface="Arial"/>
            </a:endParaRPr>
          </a:p>
          <a:p>
            <a:pPr indent="0" lvl="0" marL="0" marR="0" rtl="0" algn="ctr">
              <a:lnSpc>
                <a:spcPct val="115000"/>
              </a:lnSpc>
              <a:spcBef>
                <a:spcPts val="1600"/>
              </a:spcBef>
              <a:spcAft>
                <a:spcPts val="0"/>
              </a:spcAft>
              <a:buClr>
                <a:schemeClr val="lt2"/>
              </a:buClr>
              <a:buSzPts val="1800"/>
              <a:buFont typeface="Arial"/>
              <a:buNone/>
            </a:pPr>
            <a:r>
              <a:rPr b="0" i="0" lang="en" sz="1800" u="none" cap="none" strike="noStrike">
                <a:solidFill>
                  <a:srgbClr val="F3F3F3"/>
                </a:solidFill>
                <a:latin typeface="Arial"/>
                <a:ea typeface="Arial"/>
                <a:cs typeface="Arial"/>
                <a:sym typeface="Arial"/>
              </a:rPr>
              <a:t>SIMULATED / DIRECTED</a:t>
            </a:r>
            <a:endParaRPr/>
          </a:p>
          <a:p>
            <a:pPr indent="0" lvl="0" marL="0" marR="0" rtl="0" algn="ctr">
              <a:lnSpc>
                <a:spcPct val="115000"/>
              </a:lnSpc>
              <a:spcBef>
                <a:spcPts val="1600"/>
              </a:spcBef>
              <a:spcAft>
                <a:spcPts val="0"/>
              </a:spcAft>
              <a:buClr>
                <a:schemeClr val="lt2"/>
              </a:buClr>
              <a:buSzPts val="1800"/>
              <a:buFont typeface="Arial"/>
              <a:buNone/>
            </a:pPr>
            <a:r>
              <a:rPr b="0" i="0" lang="en" sz="1800" u="none" cap="none" strike="noStrike">
                <a:solidFill>
                  <a:srgbClr val="F3F3F3"/>
                </a:solidFill>
                <a:latin typeface="Arial"/>
                <a:ea typeface="Arial"/>
                <a:cs typeface="Arial"/>
                <a:sym typeface="Arial"/>
              </a:rPr>
              <a:t>STYLIZED / PHOTOREALISTIC</a:t>
            </a:r>
            <a:endParaRPr/>
          </a:p>
          <a:p>
            <a:pPr indent="0" lvl="0" marL="0" marR="0" rtl="0" algn="ctr">
              <a:lnSpc>
                <a:spcPct val="115000"/>
              </a:lnSpc>
              <a:spcBef>
                <a:spcPts val="1600"/>
              </a:spcBef>
              <a:spcAft>
                <a:spcPts val="0"/>
              </a:spcAft>
              <a:buClr>
                <a:schemeClr val="lt2"/>
              </a:buClr>
              <a:buSzPts val="1800"/>
              <a:buFont typeface="Arial"/>
              <a:buNone/>
            </a:pPr>
            <a:r>
              <a:rPr b="0" i="0" lang="en" sz="1800" u="none" cap="none" strike="noStrike">
                <a:solidFill>
                  <a:srgbClr val="F3F3F3"/>
                </a:solidFill>
                <a:latin typeface="Arial"/>
                <a:ea typeface="Arial"/>
                <a:cs typeface="Arial"/>
                <a:sym typeface="Arial"/>
              </a:rPr>
              <a:t>CHARACTER / ENVIRONMENT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6"/>
          <p:cNvPicPr preferRelativeResize="0"/>
          <p:nvPr/>
        </p:nvPicPr>
        <p:blipFill rotWithShape="1">
          <a:blip r:embed="rId3">
            <a:alphaModFix/>
          </a:blip>
          <a:srcRect b="0" l="0" r="0" t="0"/>
          <a:stretch/>
        </p:blipFill>
        <p:spPr>
          <a:xfrm>
            <a:off x="1189" y="0"/>
            <a:ext cx="9141622" cy="5143500"/>
          </a:xfrm>
          <a:prstGeom prst="rect">
            <a:avLst/>
          </a:prstGeom>
          <a:noFill/>
          <a:ln>
            <a:noFill/>
          </a:ln>
        </p:spPr>
      </p:pic>
      <p:sp>
        <p:nvSpPr>
          <p:cNvPr id="143" name="Google Shape;143;p26"/>
          <p:cNvSpPr/>
          <p:nvPr/>
        </p:nvSpPr>
        <p:spPr>
          <a:xfrm>
            <a:off x="0" y="463625"/>
            <a:ext cx="26388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SIMULATED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p:nvPr/>
        </p:nvSpPr>
        <p:spPr>
          <a:xfrm>
            <a:off x="0" y="463625"/>
            <a:ext cx="50097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ARTISTICALLY DIRECTED</a:t>
            </a:r>
            <a:endParaRPr/>
          </a:p>
        </p:txBody>
      </p:sp>
      <p:pic>
        <p:nvPicPr>
          <p:cNvPr id="151" name="Google Shape;151;p27"/>
          <p:cNvPicPr preferRelativeResize="0"/>
          <p:nvPr/>
        </p:nvPicPr>
        <p:blipFill rotWithShape="1">
          <a:blip r:embed="rId3">
            <a:alphaModFix/>
          </a:blip>
          <a:srcRect b="0" l="0" r="0" t="0"/>
          <a:stretch/>
        </p:blipFill>
        <p:spPr>
          <a:xfrm>
            <a:off x="0" y="1166534"/>
            <a:ext cx="9143999" cy="34605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7" name="Google Shape;157;p28"/>
          <p:cNvSpPr/>
          <p:nvPr/>
        </p:nvSpPr>
        <p:spPr>
          <a:xfrm>
            <a:off x="0" y="463625"/>
            <a:ext cx="23136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STYLIZED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9"/>
          <p:cNvPicPr preferRelativeResize="0"/>
          <p:nvPr/>
        </p:nvPicPr>
        <p:blipFill rotWithShape="1">
          <a:blip r:embed="rId3">
            <a:alphaModFix/>
          </a:blip>
          <a:srcRect b="0" l="0" r="0" t="0"/>
          <a:stretch/>
        </p:blipFill>
        <p:spPr>
          <a:xfrm>
            <a:off x="-95625" y="-401523"/>
            <a:ext cx="9143999" cy="6091042"/>
          </a:xfrm>
          <a:prstGeom prst="rect">
            <a:avLst/>
          </a:prstGeom>
          <a:noFill/>
          <a:ln>
            <a:noFill/>
          </a:ln>
        </p:spPr>
      </p:pic>
      <p:sp>
        <p:nvSpPr>
          <p:cNvPr id="164" name="Google Shape;164;p29"/>
          <p:cNvSpPr/>
          <p:nvPr/>
        </p:nvSpPr>
        <p:spPr>
          <a:xfrm>
            <a:off x="0" y="463625"/>
            <a:ext cx="36711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PHOTOREALISTIC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30"/>
          <p:cNvPicPr preferRelativeResize="0"/>
          <p:nvPr/>
        </p:nvPicPr>
        <p:blipFill rotWithShape="1">
          <a:blip r:embed="rId3">
            <a:alphaModFix/>
          </a:blip>
          <a:srcRect b="0" l="0" r="0" t="0"/>
          <a:stretch/>
        </p:blipFill>
        <p:spPr>
          <a:xfrm>
            <a:off x="2258241" y="0"/>
            <a:ext cx="4627518" cy="5143501"/>
          </a:xfrm>
          <a:prstGeom prst="rect">
            <a:avLst/>
          </a:prstGeom>
          <a:noFill/>
          <a:ln>
            <a:noFill/>
          </a:ln>
        </p:spPr>
      </p:pic>
      <p:sp>
        <p:nvSpPr>
          <p:cNvPr id="171" name="Google Shape;171;p30"/>
          <p:cNvSpPr/>
          <p:nvPr/>
        </p:nvSpPr>
        <p:spPr>
          <a:xfrm>
            <a:off x="0" y="463625"/>
            <a:ext cx="28872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CHARACTER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31"/>
          <p:cNvPicPr preferRelativeResize="0"/>
          <p:nvPr/>
        </p:nvPicPr>
        <p:blipFill rotWithShape="1">
          <a:blip r:embed="rId3">
            <a:alphaModFix/>
          </a:blip>
          <a:srcRect b="0" l="0" r="0" t="0"/>
          <a:stretch/>
        </p:blipFill>
        <p:spPr>
          <a:xfrm>
            <a:off x="-1338450" y="76497"/>
            <a:ext cx="12286035" cy="5143500"/>
          </a:xfrm>
          <a:prstGeom prst="rect">
            <a:avLst/>
          </a:prstGeom>
          <a:noFill/>
          <a:ln>
            <a:noFill/>
          </a:ln>
        </p:spPr>
      </p:pic>
      <p:sp>
        <p:nvSpPr>
          <p:cNvPr id="178" name="Google Shape;178;p31"/>
          <p:cNvSpPr/>
          <p:nvPr/>
        </p:nvSpPr>
        <p:spPr>
          <a:xfrm>
            <a:off x="0" y="463625"/>
            <a:ext cx="32889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ENVIRONMENT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1" i="0" lang="en" sz="3600" u="none" cap="none" strike="noStrike">
                <a:solidFill>
                  <a:schemeClr val="dk1"/>
                </a:solidFill>
                <a:latin typeface="Arial"/>
                <a:ea typeface="Arial"/>
                <a:cs typeface="Arial"/>
                <a:sym typeface="Arial"/>
              </a:rPr>
              <a:t>VISUAL EFFECTS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0" i="0" lang="en" sz="3600" u="none" cap="none" strike="noStrike">
                <a:solidFill>
                  <a:schemeClr val="dk1"/>
                </a:solidFill>
                <a:latin typeface="Arial"/>
                <a:ea typeface="Arial"/>
                <a:cs typeface="Arial"/>
                <a:sym typeface="Arial"/>
              </a:rPr>
              <a:t>GENERAL WORKFLOW</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3"/>
          <p:cNvSpPr/>
          <p:nvPr/>
        </p:nvSpPr>
        <p:spPr>
          <a:xfrm>
            <a:off x="0" y="463625"/>
            <a:ext cx="50097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STEP 1 - SET THE SCENE</a:t>
            </a:r>
            <a:endParaRPr/>
          </a:p>
        </p:txBody>
      </p:sp>
      <p:pic>
        <p:nvPicPr>
          <p:cNvPr id="191" name="Google Shape;191;p33"/>
          <p:cNvPicPr preferRelativeResize="0"/>
          <p:nvPr/>
        </p:nvPicPr>
        <p:blipFill rotWithShape="1">
          <a:blip r:embed="rId3">
            <a:alphaModFix/>
          </a:blip>
          <a:srcRect b="0" l="0" r="0" t="0"/>
          <a:stretch/>
        </p:blipFill>
        <p:spPr>
          <a:xfrm>
            <a:off x="1301175" y="1113325"/>
            <a:ext cx="6541649" cy="37396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4"/>
          <p:cNvSpPr/>
          <p:nvPr/>
        </p:nvSpPr>
        <p:spPr>
          <a:xfrm>
            <a:off x="0" y="463625"/>
            <a:ext cx="60423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STEP 2 - TWEAK PARAMETERS</a:t>
            </a:r>
            <a:endParaRPr/>
          </a:p>
        </p:txBody>
      </p:sp>
      <p:pic>
        <p:nvPicPr>
          <p:cNvPr id="198" name="Google Shape;198;p34"/>
          <p:cNvPicPr preferRelativeResize="0"/>
          <p:nvPr/>
        </p:nvPicPr>
        <p:blipFill rotWithShape="1">
          <a:blip r:embed="rId3">
            <a:alphaModFix/>
          </a:blip>
          <a:srcRect b="0" l="0" r="0" t="0"/>
          <a:stretch/>
        </p:blipFill>
        <p:spPr>
          <a:xfrm>
            <a:off x="369075" y="1196713"/>
            <a:ext cx="2618500" cy="3783675"/>
          </a:xfrm>
          <a:prstGeom prst="rect">
            <a:avLst/>
          </a:prstGeom>
          <a:noFill/>
          <a:ln>
            <a:noFill/>
          </a:ln>
        </p:spPr>
      </p:pic>
      <p:pic>
        <p:nvPicPr>
          <p:cNvPr id="199" name="Google Shape;199;p34"/>
          <p:cNvPicPr preferRelativeResize="0"/>
          <p:nvPr/>
        </p:nvPicPr>
        <p:blipFill rotWithShape="1">
          <a:blip r:embed="rId4">
            <a:alphaModFix/>
          </a:blip>
          <a:srcRect b="0" l="0" r="0" t="0"/>
          <a:stretch/>
        </p:blipFill>
        <p:spPr>
          <a:xfrm>
            <a:off x="3474714" y="1179988"/>
            <a:ext cx="2194575" cy="3817125"/>
          </a:xfrm>
          <a:prstGeom prst="rect">
            <a:avLst/>
          </a:prstGeom>
          <a:noFill/>
          <a:ln>
            <a:noFill/>
          </a:ln>
        </p:spPr>
      </p:pic>
      <p:pic>
        <p:nvPicPr>
          <p:cNvPr id="200" name="Google Shape;200;p34"/>
          <p:cNvPicPr preferRelativeResize="0"/>
          <p:nvPr/>
        </p:nvPicPr>
        <p:blipFill rotWithShape="1">
          <a:blip r:embed="rId5">
            <a:alphaModFix/>
          </a:blip>
          <a:srcRect b="0" l="0" r="0" t="0"/>
          <a:stretch/>
        </p:blipFill>
        <p:spPr>
          <a:xfrm>
            <a:off x="6156449" y="1196713"/>
            <a:ext cx="2577225" cy="38721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p:nvPr/>
        </p:nvSpPr>
        <p:spPr>
          <a:xfrm>
            <a:off x="0" y="463625"/>
            <a:ext cx="44361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STEP 3 -  TAKE A NAP</a:t>
            </a:r>
            <a:endParaRPr/>
          </a:p>
        </p:txBody>
      </p:sp>
      <p:pic>
        <p:nvPicPr>
          <p:cNvPr descr="nap.png" id="207" name="Google Shape;207;p35"/>
          <p:cNvPicPr preferRelativeResize="0"/>
          <p:nvPr/>
        </p:nvPicPr>
        <p:blipFill rotWithShape="1">
          <a:blip r:embed="rId3">
            <a:alphaModFix/>
          </a:blip>
          <a:srcRect b="0" l="0" r="0" t="0"/>
          <a:stretch/>
        </p:blipFill>
        <p:spPr>
          <a:xfrm>
            <a:off x="-12" y="1511938"/>
            <a:ext cx="8105775" cy="3000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6"/>
          <p:cNvSpPr/>
          <p:nvPr/>
        </p:nvSpPr>
        <p:spPr>
          <a:xfrm>
            <a:off x="0" y="463625"/>
            <a:ext cx="91440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STEP 4 - $$$$$$$$$$$$$$$$$$$$$$$$$$$$$$$$$$</a:t>
            </a:r>
            <a:endParaRPr/>
          </a:p>
        </p:txBody>
      </p:sp>
      <p:sp>
        <p:nvSpPr>
          <p:cNvPr id="214" name="Google Shape;214;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p:txBody>
      </p:sp>
      <p:pic>
        <p:nvPicPr>
          <p:cNvPr descr="smaug.gif" id="215" name="Google Shape;215;p36"/>
          <p:cNvPicPr preferRelativeResize="0"/>
          <p:nvPr/>
        </p:nvPicPr>
        <p:blipFill rotWithShape="1">
          <a:blip r:embed="rId3">
            <a:alphaModFix/>
          </a:blip>
          <a:srcRect b="0" l="0" r="0" t="0"/>
          <a:stretch/>
        </p:blipFill>
        <p:spPr>
          <a:xfrm>
            <a:off x="0" y="1039644"/>
            <a:ext cx="9144002" cy="38262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0" i="0" lang="en" sz="3600" u="none" cap="none" strike="noStrike">
                <a:solidFill>
                  <a:schemeClr val="dk1"/>
                </a:solidFill>
                <a:latin typeface="Arial"/>
                <a:ea typeface="Arial"/>
                <a:cs typeface="Arial"/>
                <a:sym typeface="Arial"/>
              </a:rPr>
              <a:t>DEMO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TIPS</a:t>
            </a:r>
            <a:endParaRPr/>
          </a:p>
        </p:txBody>
      </p:sp>
      <p:sp>
        <p:nvSpPr>
          <p:cNvPr id="226" name="Google Shape;22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600"/>
              </a:spcBef>
              <a:spcAft>
                <a:spcPts val="0"/>
              </a:spcAft>
              <a:buClr>
                <a:schemeClr val="lt2"/>
              </a:buClr>
              <a:buSzPts val="1800"/>
              <a:buFont typeface="Arial"/>
              <a:buNone/>
            </a:pPr>
            <a:r>
              <a:rPr lang="en">
                <a:solidFill>
                  <a:srgbClr val="F3F3F3"/>
                </a:solidFill>
              </a:rPr>
              <a:t>PLAYBACK SPEED</a:t>
            </a:r>
            <a:endParaRPr>
              <a:solidFill>
                <a:srgbClr val="F3F3F3"/>
              </a:solidFill>
            </a:endParaRPr>
          </a:p>
          <a:p>
            <a:pPr indent="0" lvl="0" marL="0" marR="0" rtl="0" algn="ctr">
              <a:lnSpc>
                <a:spcPct val="115000"/>
              </a:lnSpc>
              <a:spcBef>
                <a:spcPts val="1600"/>
              </a:spcBef>
              <a:spcAft>
                <a:spcPts val="0"/>
              </a:spcAft>
              <a:buClr>
                <a:schemeClr val="lt2"/>
              </a:buClr>
              <a:buSzPts val="1800"/>
              <a:buFont typeface="Arial"/>
              <a:buNone/>
            </a:pPr>
            <a:r>
              <a:rPr b="0" i="0" lang="en" sz="1800" u="none" cap="none" strike="noStrike">
                <a:solidFill>
                  <a:srgbClr val="F3F3F3"/>
                </a:solidFill>
                <a:latin typeface="Arial"/>
                <a:ea typeface="Arial"/>
                <a:cs typeface="Arial"/>
                <a:sym typeface="Arial"/>
              </a:rPr>
              <a:t>PERFORMANCE VS. ACCURACY</a:t>
            </a:r>
            <a:endParaRPr/>
          </a:p>
          <a:p>
            <a:pPr indent="0" lvl="0" marL="0" marR="0" rtl="0" algn="ctr">
              <a:lnSpc>
                <a:spcPct val="115000"/>
              </a:lnSpc>
              <a:spcBef>
                <a:spcPts val="1600"/>
              </a:spcBef>
              <a:spcAft>
                <a:spcPts val="0"/>
              </a:spcAft>
              <a:buClr>
                <a:schemeClr val="lt2"/>
              </a:buClr>
              <a:buSzPts val="1800"/>
              <a:buFont typeface="Arial"/>
              <a:buNone/>
            </a:pPr>
            <a:r>
              <a:rPr b="0" i="0" lang="en" sz="1800" u="none" cap="none" strike="noStrike">
                <a:solidFill>
                  <a:srgbClr val="F3F3F3"/>
                </a:solidFill>
                <a:latin typeface="Arial"/>
                <a:ea typeface="Arial"/>
                <a:cs typeface="Arial"/>
                <a:sym typeface="Arial"/>
              </a:rPr>
              <a:t>POLYGON COUNT</a:t>
            </a:r>
            <a:endParaRPr b="0" i="0" sz="1800" u="none" cap="none" strike="noStrike">
              <a:solidFill>
                <a:srgbClr val="F3F3F3"/>
              </a:solidFill>
              <a:latin typeface="Arial"/>
              <a:ea typeface="Arial"/>
              <a:cs typeface="Arial"/>
              <a:sym typeface="Arial"/>
            </a:endParaRPr>
          </a:p>
          <a:p>
            <a:pPr indent="0" lvl="0" marL="0" rtl="0" algn="ctr">
              <a:spcBef>
                <a:spcPts val="1600"/>
              </a:spcBef>
              <a:spcAft>
                <a:spcPts val="0"/>
              </a:spcAft>
              <a:buClr>
                <a:schemeClr val="lt2"/>
              </a:buClr>
              <a:buSzPts val="1800"/>
              <a:buFont typeface="Arial"/>
              <a:buNone/>
            </a:pPr>
            <a:r>
              <a:rPr lang="en">
                <a:solidFill>
                  <a:srgbClr val="F3F3F3"/>
                </a:solidFill>
              </a:rPr>
              <a:t>VOXEL SIZE</a:t>
            </a:r>
            <a:endParaRPr>
              <a:solidFill>
                <a:srgbClr val="F3F3F3"/>
              </a:solidFill>
            </a:endParaRPr>
          </a:p>
          <a:p>
            <a:pPr indent="0" lvl="0" marL="0" marR="0" rtl="0" algn="ctr">
              <a:lnSpc>
                <a:spcPct val="115000"/>
              </a:lnSpc>
              <a:spcBef>
                <a:spcPts val="1600"/>
              </a:spcBef>
              <a:spcAft>
                <a:spcPts val="0"/>
              </a:spcAft>
              <a:buClr>
                <a:schemeClr val="lt2"/>
              </a:buClr>
              <a:buSzPts val="1800"/>
              <a:buFont typeface="Arial"/>
              <a:buNone/>
            </a:pPr>
            <a:r>
              <a:rPr b="0" i="0" lang="en" sz="1800" u="none" cap="none" strike="noStrike">
                <a:solidFill>
                  <a:srgbClr val="F3F3F3"/>
                </a:solidFill>
                <a:latin typeface="Arial"/>
                <a:ea typeface="Arial"/>
                <a:cs typeface="Arial"/>
                <a:sym typeface="Arial"/>
              </a:rPr>
              <a:t>SCALES</a:t>
            </a:r>
            <a:endParaRPr b="0" i="0" sz="1800" u="none" cap="none" strike="noStrike">
              <a:solidFill>
                <a:srgbClr val="F3F3F3"/>
              </a:solidFill>
              <a:latin typeface="Arial"/>
              <a:ea typeface="Arial"/>
              <a:cs typeface="Arial"/>
              <a:sym typeface="Arial"/>
            </a:endParaRPr>
          </a:p>
          <a:p>
            <a:pPr indent="0" lvl="0" marL="0" marR="0" rtl="0" algn="ctr">
              <a:lnSpc>
                <a:spcPct val="115000"/>
              </a:lnSpc>
              <a:spcBef>
                <a:spcPts val="1600"/>
              </a:spcBef>
              <a:spcAft>
                <a:spcPts val="0"/>
              </a:spcAft>
              <a:buClr>
                <a:schemeClr val="lt2"/>
              </a:buClr>
              <a:buSzPts val="1800"/>
              <a:buFont typeface="Arial"/>
              <a:buNone/>
            </a:pPr>
            <a:r>
              <a:rPr lang="en">
                <a:solidFill>
                  <a:srgbClr val="F3F3F3"/>
                </a:solidFill>
              </a:rPr>
              <a:t>EFFECTS INTERACTION</a:t>
            </a:r>
            <a:endParaRPr>
              <a:solidFill>
                <a:srgbClr val="F3F3F3"/>
              </a:solidFill>
            </a:endParaRPr>
          </a:p>
          <a:p>
            <a:pPr indent="0" lvl="0" marL="0" marR="0" rtl="0" algn="ctr">
              <a:lnSpc>
                <a:spcPct val="115000"/>
              </a:lnSpc>
              <a:spcBef>
                <a:spcPts val="1600"/>
              </a:spcBef>
              <a:spcAft>
                <a:spcPts val="0"/>
              </a:spcAft>
              <a:buClr>
                <a:schemeClr val="lt2"/>
              </a:buClr>
              <a:buSzPts val="1800"/>
              <a:buFont typeface="Arial"/>
              <a:buNone/>
            </a:pPr>
            <a:r>
              <a:t/>
            </a:r>
            <a:endParaRPr/>
          </a:p>
          <a:p>
            <a:pPr indent="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F3F3F3"/>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PLAYBACK SPEED </a:t>
            </a:r>
            <a:endParaRPr/>
          </a:p>
        </p:txBody>
      </p:sp>
      <p:sp>
        <p:nvSpPr>
          <p:cNvPr id="232" name="Google Shape;23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Setting for animation: </a:t>
            </a:r>
            <a:r>
              <a:rPr b="1" lang="en">
                <a:latin typeface="Helvetica Neue"/>
                <a:ea typeface="Helvetica Neue"/>
                <a:cs typeface="Helvetica Neue"/>
                <a:sym typeface="Helvetica Neue"/>
              </a:rPr>
              <a:t>24 frames per second</a:t>
            </a:r>
            <a:endParaRPr b="1">
              <a:latin typeface="Helvetica Neue"/>
              <a:ea typeface="Helvetica Neue"/>
              <a:cs typeface="Helvetica Neue"/>
              <a:sym typeface="Helvetica Neue"/>
            </a:endParaRPr>
          </a:p>
          <a:p>
            <a:pPr indent="0" lvl="0" marL="0" rtl="0" algn="l">
              <a:spcBef>
                <a:spcPts val="1600"/>
              </a:spcBef>
              <a:spcAft>
                <a:spcPts val="1600"/>
              </a:spcAft>
              <a:buNone/>
            </a:pPr>
            <a:r>
              <a:rPr lang="en">
                <a:latin typeface="Helvetica Neue"/>
                <a:ea typeface="Helvetica Neue"/>
                <a:cs typeface="Helvetica Neue"/>
                <a:sym typeface="Helvetica Neue"/>
              </a:rPr>
              <a:t>Setting for simulation: </a:t>
            </a:r>
            <a:r>
              <a:rPr b="1" lang="en">
                <a:latin typeface="Helvetica Neue"/>
                <a:ea typeface="Helvetica Neue"/>
                <a:cs typeface="Helvetica Neue"/>
                <a:sym typeface="Helvetica Neue"/>
              </a:rPr>
              <a:t>P</a:t>
            </a:r>
            <a:r>
              <a:rPr b="1" lang="en">
                <a:latin typeface="Helvetica Neue"/>
                <a:ea typeface="Helvetica Neue"/>
                <a:cs typeface="Helvetica Neue"/>
                <a:sym typeface="Helvetica Neue"/>
              </a:rPr>
              <a:t>lay Every Frame</a:t>
            </a:r>
            <a:r>
              <a:rPr lang="en">
                <a:latin typeface="Helvetica Neue"/>
                <a:ea typeface="Helvetica Neue"/>
                <a:cs typeface="Helvetica Neue"/>
                <a:sym typeface="Helvetica Neue"/>
              </a:rPr>
              <a:t>, cap the playback at maximum 24 frames per second. </a:t>
            </a:r>
            <a:endParaRPr>
              <a:latin typeface="Helvetica Neue"/>
              <a:ea typeface="Helvetica Neue"/>
              <a:cs typeface="Helvetica Neue"/>
              <a:sym typeface="Helvetica Neue"/>
            </a:endParaRPr>
          </a:p>
        </p:txBody>
      </p:sp>
      <p:pic>
        <p:nvPicPr>
          <p:cNvPr id="233" name="Google Shape;233;p39"/>
          <p:cNvPicPr preferRelativeResize="0"/>
          <p:nvPr/>
        </p:nvPicPr>
        <p:blipFill>
          <a:blip r:embed="rId3">
            <a:alphaModFix/>
          </a:blip>
          <a:stretch>
            <a:fillRect/>
          </a:stretch>
        </p:blipFill>
        <p:spPr>
          <a:xfrm>
            <a:off x="3011075" y="2175450"/>
            <a:ext cx="4812275" cy="2839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VS. ACCURACY </a:t>
            </a:r>
            <a:endParaRPr/>
          </a:p>
        </p:txBody>
      </p:sp>
      <p:sp>
        <p:nvSpPr>
          <p:cNvPr id="239" name="Google Shape;239;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always a trade-off</a:t>
            </a:r>
            <a:endParaRPr/>
          </a:p>
          <a:p>
            <a:pPr indent="0" lvl="0" marL="0" rtl="0" algn="l">
              <a:spcBef>
                <a:spcPts val="1600"/>
              </a:spcBef>
              <a:spcAft>
                <a:spcPts val="0"/>
              </a:spcAft>
              <a:buNone/>
            </a:pPr>
            <a:r>
              <a:rPr lang="en"/>
              <a:t>Low resolution effects generally look similar in shape and behavior to the high resolution ones</a:t>
            </a:r>
            <a:endParaRPr/>
          </a:p>
          <a:p>
            <a:pPr indent="0" lvl="0" marL="0" rtl="0" algn="l">
              <a:spcBef>
                <a:spcPts val="1600"/>
              </a:spcBef>
              <a:spcAft>
                <a:spcPts val="1600"/>
              </a:spcAft>
              <a:buNone/>
            </a:pPr>
            <a:r>
              <a:rPr lang="en"/>
              <a:t>Start small, tweak the attributes, and increase the resolution only in the end one you are happy with the general look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POLYGON COUNT AND VOXEL SIZE </a:t>
            </a:r>
            <a:endParaRPr/>
          </a:p>
        </p:txBody>
      </p:sp>
      <p:sp>
        <p:nvSpPr>
          <p:cNvPr id="245" name="Google Shape;245;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Polygons </a:t>
            </a:r>
            <a:endParaRPr b="1">
              <a:latin typeface="Helvetica Neue"/>
              <a:ea typeface="Helvetica Neue"/>
              <a:cs typeface="Helvetica Neue"/>
              <a:sym typeface="Helvetica Neue"/>
            </a:endParaRPr>
          </a:p>
          <a:p>
            <a:pPr indent="0" lvl="0" marL="0" rtl="0" algn="l">
              <a:spcBef>
                <a:spcPts val="1600"/>
              </a:spcBef>
              <a:spcAft>
                <a:spcPts val="0"/>
              </a:spcAft>
              <a:buNone/>
            </a:pPr>
            <a:r>
              <a:rPr lang="en">
                <a:latin typeface="Helvetica Neue"/>
                <a:ea typeface="Helvetica Neue"/>
                <a:cs typeface="Helvetica Neue"/>
                <a:sym typeface="Helvetica Neue"/>
              </a:rPr>
              <a:t>Patches from which the mesh is constructed. The higher the number of the polygons, the higher the resolution of the mesh is.</a:t>
            </a:r>
            <a:endParaRPr>
              <a:latin typeface="Helvetica Neue"/>
              <a:ea typeface="Helvetica Neue"/>
              <a:cs typeface="Helvetica Neue"/>
              <a:sym typeface="Helvetica Neue"/>
            </a:endParaRPr>
          </a:p>
          <a:p>
            <a:pPr indent="0" lvl="0" marL="0" rtl="0" algn="l">
              <a:spcBef>
                <a:spcPts val="1600"/>
              </a:spcBef>
              <a:spcAft>
                <a:spcPts val="0"/>
              </a:spcAft>
              <a:buNone/>
            </a:pPr>
            <a:r>
              <a:rPr b="1" lang="en">
                <a:latin typeface="Helvetica Neue"/>
                <a:ea typeface="Helvetica Neue"/>
                <a:cs typeface="Helvetica Neue"/>
                <a:sym typeface="Helvetica Neue"/>
              </a:rPr>
              <a:t>Voxels</a:t>
            </a:r>
            <a:endParaRPr b="1">
              <a:latin typeface="Helvetica Neue"/>
              <a:ea typeface="Helvetica Neue"/>
              <a:cs typeface="Helvetica Neue"/>
              <a:sym typeface="Helvetica Neue"/>
            </a:endParaRPr>
          </a:p>
          <a:p>
            <a:pPr indent="0" lvl="0" marL="0" rtl="0" algn="l">
              <a:spcBef>
                <a:spcPts val="1600"/>
              </a:spcBef>
              <a:spcAft>
                <a:spcPts val="0"/>
              </a:spcAft>
              <a:buNone/>
            </a:pPr>
            <a:r>
              <a:rPr lang="en">
                <a:latin typeface="Helvetica Neue"/>
                <a:ea typeface="Helvetica Neue"/>
                <a:cs typeface="Helvetica Neue"/>
                <a:sym typeface="Helvetica Neue"/>
              </a:rPr>
              <a:t>Three-dimensional set of boxes that forms a grid. Each box in the grid is a voxel which stores the data such as fluid density, direction, temperature, etc. The smaller the voxel size, the higher the resolution of the effect. </a:t>
            </a:r>
            <a:endParaRPr>
              <a:latin typeface="Helvetica Neue"/>
              <a:ea typeface="Helvetica Neue"/>
              <a:cs typeface="Helvetica Neue"/>
              <a:sym typeface="Helvetica Neue"/>
            </a:endParaRPr>
          </a:p>
          <a:p>
            <a:pPr indent="0" lvl="0" marL="0" rtl="0" algn="l">
              <a:spcBef>
                <a:spcPts val="1600"/>
              </a:spcBef>
              <a:spcAft>
                <a:spcPts val="1600"/>
              </a:spcAft>
              <a:buNone/>
            </a:pPr>
            <a:r>
              <a:t/>
            </a:r>
            <a:endParaRPr>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TYPES OF VFX</a:t>
            </a:r>
            <a:endParaRPr/>
          </a:p>
        </p:txBody>
      </p:sp>
      <p:sp>
        <p:nvSpPr>
          <p:cNvPr id="67" name="Google Shape;6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2"/>
              </a:buClr>
              <a:buSzPts val="1800"/>
              <a:buFont typeface="Arial"/>
              <a:buNone/>
            </a:pPr>
            <a:r>
              <a:rPr b="1" i="0" lang="en" sz="1800" u="none" cap="none" strike="noStrike">
                <a:solidFill>
                  <a:srgbClr val="EFEFEF"/>
                </a:solidFill>
                <a:latin typeface="Arial"/>
                <a:ea typeface="Arial"/>
                <a:cs typeface="Arial"/>
                <a:sym typeface="Arial"/>
              </a:rPr>
              <a:t>FLUIDS</a:t>
            </a:r>
            <a:endParaRPr/>
          </a:p>
          <a:p>
            <a:pPr indent="0" lvl="0" marL="0" marR="0" rtl="0" algn="ctr">
              <a:lnSpc>
                <a:spcPct val="100000"/>
              </a:lnSpc>
              <a:spcBef>
                <a:spcPts val="1600"/>
              </a:spcBef>
              <a:spcAft>
                <a:spcPts val="0"/>
              </a:spcAft>
              <a:buClr>
                <a:schemeClr val="lt2"/>
              </a:buClr>
              <a:buSzPts val="1800"/>
              <a:buFont typeface="Arial"/>
              <a:buNone/>
            </a:pPr>
            <a:r>
              <a:rPr b="1" i="0" lang="en" sz="1800" u="none" cap="none" strike="noStrike">
                <a:solidFill>
                  <a:srgbClr val="EFEFEF"/>
                </a:solidFill>
                <a:latin typeface="Arial"/>
                <a:ea typeface="Arial"/>
                <a:cs typeface="Arial"/>
                <a:sym typeface="Arial"/>
              </a:rPr>
              <a:t>PYRO</a:t>
            </a:r>
            <a:endParaRPr/>
          </a:p>
          <a:p>
            <a:pPr indent="0" lvl="0" marL="0" marR="0" rtl="0" algn="ctr">
              <a:lnSpc>
                <a:spcPct val="100000"/>
              </a:lnSpc>
              <a:spcBef>
                <a:spcPts val="1600"/>
              </a:spcBef>
              <a:spcAft>
                <a:spcPts val="0"/>
              </a:spcAft>
              <a:buClr>
                <a:schemeClr val="lt2"/>
              </a:buClr>
              <a:buSzPts val="1800"/>
              <a:buFont typeface="Arial"/>
              <a:buNone/>
            </a:pPr>
            <a:r>
              <a:rPr b="1" i="0" lang="en" sz="1800" u="none" cap="none" strike="noStrike">
                <a:solidFill>
                  <a:srgbClr val="EFEFEF"/>
                </a:solidFill>
                <a:latin typeface="Arial"/>
                <a:ea typeface="Arial"/>
                <a:cs typeface="Arial"/>
                <a:sym typeface="Arial"/>
              </a:rPr>
              <a:t>CLOTH</a:t>
            </a:r>
            <a:endParaRPr/>
          </a:p>
          <a:p>
            <a:pPr indent="0" lvl="0" marL="0" marR="0" rtl="0" algn="ctr">
              <a:lnSpc>
                <a:spcPct val="100000"/>
              </a:lnSpc>
              <a:spcBef>
                <a:spcPts val="1600"/>
              </a:spcBef>
              <a:spcAft>
                <a:spcPts val="0"/>
              </a:spcAft>
              <a:buClr>
                <a:schemeClr val="lt2"/>
              </a:buClr>
              <a:buSzPts val="1800"/>
              <a:buFont typeface="Arial"/>
              <a:buNone/>
            </a:pPr>
            <a:r>
              <a:rPr b="1" i="0" lang="en" sz="1800" u="none" cap="none" strike="noStrike">
                <a:solidFill>
                  <a:srgbClr val="EFEFEF"/>
                </a:solidFill>
                <a:latin typeface="Arial"/>
                <a:ea typeface="Arial"/>
                <a:cs typeface="Arial"/>
                <a:sym typeface="Arial"/>
              </a:rPr>
              <a:t>PARTICLES</a:t>
            </a:r>
            <a:endParaRPr/>
          </a:p>
          <a:p>
            <a:pPr indent="0" lvl="0" marL="0" marR="0" rtl="0" algn="ctr">
              <a:lnSpc>
                <a:spcPct val="100000"/>
              </a:lnSpc>
              <a:spcBef>
                <a:spcPts val="1600"/>
              </a:spcBef>
              <a:spcAft>
                <a:spcPts val="0"/>
              </a:spcAft>
              <a:buClr>
                <a:schemeClr val="lt2"/>
              </a:buClr>
              <a:buSzPts val="1800"/>
              <a:buFont typeface="Arial"/>
              <a:buNone/>
            </a:pPr>
            <a:r>
              <a:rPr b="1" i="0" lang="en" sz="1800" u="none" cap="none" strike="noStrike">
                <a:solidFill>
                  <a:srgbClr val="EFEFEF"/>
                </a:solidFill>
                <a:latin typeface="Arial"/>
                <a:ea typeface="Arial"/>
                <a:cs typeface="Arial"/>
                <a:sym typeface="Arial"/>
              </a:rPr>
              <a:t>DYNAMICS</a:t>
            </a:r>
            <a:endParaRPr/>
          </a:p>
          <a:p>
            <a:pPr indent="0" lvl="0" marL="0" marR="0" rtl="0" algn="ctr">
              <a:lnSpc>
                <a:spcPct val="100000"/>
              </a:lnSpc>
              <a:spcBef>
                <a:spcPts val="1600"/>
              </a:spcBef>
              <a:spcAft>
                <a:spcPts val="0"/>
              </a:spcAft>
              <a:buClr>
                <a:schemeClr val="lt2"/>
              </a:buClr>
              <a:buSzPts val="1800"/>
              <a:buFont typeface="Arial"/>
              <a:buNone/>
            </a:pPr>
            <a:r>
              <a:rPr b="1" i="0" lang="en" sz="1800" u="none" cap="none" strike="noStrike">
                <a:solidFill>
                  <a:srgbClr val="EFEFEF"/>
                </a:solidFill>
                <a:latin typeface="Arial"/>
                <a:ea typeface="Arial"/>
                <a:cs typeface="Arial"/>
                <a:sym typeface="Arial"/>
              </a:rPr>
              <a:t>HAIR &amp; FUR</a:t>
            </a:r>
            <a:endParaRPr/>
          </a:p>
          <a:p>
            <a:pPr indent="0" lvl="0" marL="0" marR="0" rtl="0" algn="ctr">
              <a:lnSpc>
                <a:spcPct val="100000"/>
              </a:lnSpc>
              <a:spcBef>
                <a:spcPts val="1600"/>
              </a:spcBef>
              <a:spcAft>
                <a:spcPts val="0"/>
              </a:spcAft>
              <a:buClr>
                <a:schemeClr val="lt2"/>
              </a:buClr>
              <a:buSzPts val="1800"/>
              <a:buFont typeface="Arial"/>
              <a:buNone/>
            </a:pPr>
            <a:r>
              <a:rPr b="1" i="0" lang="en" sz="1800" u="none" cap="none" strike="noStrike">
                <a:solidFill>
                  <a:srgbClr val="EFEFEF"/>
                </a:solidFill>
                <a:latin typeface="Arial"/>
                <a:ea typeface="Arial"/>
                <a:cs typeface="Arial"/>
                <a:sym typeface="Arial"/>
              </a:rPr>
              <a:t>PROCEDURAL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SCALES </a:t>
            </a:r>
            <a:endParaRPr/>
          </a:p>
        </p:txBody>
      </p:sp>
      <p:sp>
        <p:nvSpPr>
          <p:cNvPr id="251" name="Google Shape;25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Scales are very important in simulations</a:t>
            </a:r>
            <a:endParaRPr/>
          </a:p>
          <a:p>
            <a:pPr indent="0" lvl="0" marL="0" rtl="0" algn="l">
              <a:spcBef>
                <a:spcPts val="1600"/>
              </a:spcBef>
              <a:spcAft>
                <a:spcPts val="0"/>
              </a:spcAft>
              <a:buNone/>
            </a:pPr>
            <a:r>
              <a:rPr lang="en"/>
              <a:t>It is best to model to scale, but you can also adjust the scale settings within the simulation engines</a:t>
            </a:r>
            <a:endParaRPr/>
          </a:p>
          <a:p>
            <a:pPr indent="0" lvl="0" marL="0" rtl="0" algn="l">
              <a:spcBef>
                <a:spcPts val="1600"/>
              </a:spcBef>
              <a:spcAft>
                <a:spcPts val="1600"/>
              </a:spcAft>
              <a:buNone/>
            </a:pPr>
            <a:r>
              <a:rPr lang="en"/>
              <a:t>Especially important for water: 1 Maya unit = 1 meter, always, whatever your settings are. You need to adjust the gravity and density parameters.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EFFECTS INTERACTION</a:t>
            </a:r>
            <a:endParaRPr/>
          </a:p>
        </p:txBody>
      </p:sp>
      <p:sp>
        <p:nvSpPr>
          <p:cNvPr id="257" name="Google Shape;25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Effects in Maya may or may not easily interact with each other</a:t>
            </a:r>
            <a:endParaRPr/>
          </a:p>
          <a:p>
            <a:pPr indent="0" lvl="0" marL="0" rtl="0" algn="l">
              <a:spcBef>
                <a:spcPts val="1600"/>
              </a:spcBef>
              <a:spcAft>
                <a:spcPts val="0"/>
              </a:spcAft>
              <a:buNone/>
            </a:pPr>
            <a:r>
              <a:rPr lang="en"/>
              <a:t>Nucleus effects such as nHair, nParticles, nDynamics work well together</a:t>
            </a:r>
            <a:endParaRPr/>
          </a:p>
          <a:p>
            <a:pPr indent="0" lvl="0" marL="0" rtl="0" algn="l">
              <a:spcBef>
                <a:spcPts val="1600"/>
              </a:spcBef>
              <a:spcAft>
                <a:spcPts val="0"/>
              </a:spcAft>
              <a:buNone/>
            </a:pPr>
            <a:r>
              <a:rPr lang="en"/>
              <a:t>Other effects need a lot of tweaking to interact with each other, avoid these</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RENDERING</a:t>
            </a:r>
            <a:endParaRPr/>
          </a:p>
        </p:txBody>
      </p:sp>
      <p:sp>
        <p:nvSpPr>
          <p:cNvPr id="263" name="Google Shape;263;p44"/>
          <p:cNvSpPr txBox="1"/>
          <p:nvPr>
            <p:ph idx="1" type="body"/>
          </p:nvPr>
        </p:nvSpPr>
        <p:spPr>
          <a:xfrm>
            <a:off x="311650" y="115247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p:txBody>
      </p:sp>
      <p:sp>
        <p:nvSpPr>
          <p:cNvPr id="264" name="Google Shape;264;p44"/>
          <p:cNvSpPr/>
          <p:nvPr/>
        </p:nvSpPr>
        <p:spPr>
          <a:xfrm>
            <a:off x="7119250" y="1152475"/>
            <a:ext cx="1789200" cy="131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4"/>
          <p:cNvSpPr txBox="1"/>
          <p:nvPr/>
        </p:nvSpPr>
        <p:spPr>
          <a:xfrm>
            <a:off x="7119250" y="1617325"/>
            <a:ext cx="1789200" cy="38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Cameras</a:t>
            </a:r>
            <a:endParaRPr/>
          </a:p>
        </p:txBody>
      </p:sp>
      <p:sp>
        <p:nvSpPr>
          <p:cNvPr id="266" name="Google Shape;266;p44"/>
          <p:cNvSpPr/>
          <p:nvPr/>
        </p:nvSpPr>
        <p:spPr>
          <a:xfrm>
            <a:off x="4878600" y="1152475"/>
            <a:ext cx="1789200" cy="131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4"/>
          <p:cNvSpPr txBox="1"/>
          <p:nvPr/>
        </p:nvSpPr>
        <p:spPr>
          <a:xfrm>
            <a:off x="4878600" y="1617325"/>
            <a:ext cx="1789200" cy="38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Lights</a:t>
            </a:r>
            <a:endParaRPr/>
          </a:p>
        </p:txBody>
      </p:sp>
      <p:sp>
        <p:nvSpPr>
          <p:cNvPr id="268" name="Google Shape;268;p44"/>
          <p:cNvSpPr/>
          <p:nvPr/>
        </p:nvSpPr>
        <p:spPr>
          <a:xfrm>
            <a:off x="2585600" y="1152475"/>
            <a:ext cx="1789200" cy="131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4"/>
          <p:cNvSpPr txBox="1"/>
          <p:nvPr/>
        </p:nvSpPr>
        <p:spPr>
          <a:xfrm>
            <a:off x="2585600" y="1617325"/>
            <a:ext cx="1789200" cy="38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Textures</a:t>
            </a:r>
            <a:endParaRPr/>
          </a:p>
        </p:txBody>
      </p:sp>
      <p:sp>
        <p:nvSpPr>
          <p:cNvPr id="270" name="Google Shape;270;p44"/>
          <p:cNvSpPr/>
          <p:nvPr/>
        </p:nvSpPr>
        <p:spPr>
          <a:xfrm>
            <a:off x="311700" y="1152475"/>
            <a:ext cx="1789200" cy="131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4"/>
          <p:cNvSpPr txBox="1"/>
          <p:nvPr/>
        </p:nvSpPr>
        <p:spPr>
          <a:xfrm>
            <a:off x="311700" y="1617325"/>
            <a:ext cx="1789200" cy="38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Models</a:t>
            </a:r>
            <a:endParaRPr/>
          </a:p>
        </p:txBody>
      </p:sp>
      <p:sp>
        <p:nvSpPr>
          <p:cNvPr id="272" name="Google Shape;272;p44"/>
          <p:cNvSpPr/>
          <p:nvPr/>
        </p:nvSpPr>
        <p:spPr>
          <a:xfrm>
            <a:off x="311600" y="3286075"/>
            <a:ext cx="8520600" cy="131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4"/>
          <p:cNvSpPr txBox="1"/>
          <p:nvPr/>
        </p:nvSpPr>
        <p:spPr>
          <a:xfrm>
            <a:off x="311550" y="3750925"/>
            <a:ext cx="8520600" cy="38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2D Images and Portions of Images</a:t>
            </a:r>
            <a:endParaRPr/>
          </a:p>
        </p:txBody>
      </p:sp>
      <p:sp>
        <p:nvSpPr>
          <p:cNvPr id="274" name="Google Shape;274;p44"/>
          <p:cNvSpPr/>
          <p:nvPr/>
        </p:nvSpPr>
        <p:spPr>
          <a:xfrm>
            <a:off x="945400" y="2591725"/>
            <a:ext cx="521700" cy="57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4"/>
          <p:cNvSpPr/>
          <p:nvPr/>
        </p:nvSpPr>
        <p:spPr>
          <a:xfrm>
            <a:off x="3219300" y="2591725"/>
            <a:ext cx="521700" cy="57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4"/>
          <p:cNvSpPr/>
          <p:nvPr/>
        </p:nvSpPr>
        <p:spPr>
          <a:xfrm>
            <a:off x="5512300" y="2591725"/>
            <a:ext cx="521700" cy="57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4"/>
          <p:cNvSpPr/>
          <p:nvPr/>
        </p:nvSpPr>
        <p:spPr>
          <a:xfrm>
            <a:off x="7752950" y="2591725"/>
            <a:ext cx="521700" cy="57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dk1"/>
                </a:solidFill>
                <a:latin typeface="Arial"/>
                <a:ea typeface="Arial"/>
                <a:cs typeface="Arial"/>
                <a:sym typeface="Arial"/>
              </a:rPr>
              <a:t>RenderMan</a:t>
            </a:r>
            <a:endParaRPr/>
          </a:p>
        </p:txBody>
      </p:sp>
      <p:sp>
        <p:nvSpPr>
          <p:cNvPr id="283" name="Google Shape;283;p4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lt2"/>
              </a:buClr>
              <a:buSzPts val="1400"/>
              <a:buFont typeface="Arial"/>
              <a:buNone/>
            </a:pPr>
            <a:r>
              <a:rPr b="1" i="0" lang="en" sz="3000" u="none" cap="none" strike="noStrike">
                <a:solidFill>
                  <a:srgbClr val="F3F3F3"/>
                </a:solidFill>
                <a:latin typeface="Arial"/>
                <a:ea typeface="Arial"/>
                <a:cs typeface="Arial"/>
                <a:sym typeface="Arial"/>
              </a:rPr>
              <a:t>PROS</a:t>
            </a:r>
            <a:endParaRPr/>
          </a:p>
          <a:p>
            <a:pPr indent="-381000" lvl="0" marL="457200" marR="0" rtl="0" algn="l">
              <a:lnSpc>
                <a:spcPct val="115000"/>
              </a:lnSpc>
              <a:spcBef>
                <a:spcPts val="1600"/>
              </a:spcBef>
              <a:spcAft>
                <a:spcPts val="0"/>
              </a:spcAft>
              <a:buClr>
                <a:srgbClr val="F3F3F3"/>
              </a:buClr>
              <a:buSzPts val="2400"/>
              <a:buFont typeface="Arial"/>
              <a:buChar char="●"/>
            </a:pPr>
            <a:r>
              <a:rPr b="1" i="0" lang="en" sz="2400" u="none" cap="none" strike="noStrike">
                <a:solidFill>
                  <a:srgbClr val="F3F3F3"/>
                </a:solidFill>
                <a:latin typeface="Arial"/>
                <a:ea typeface="Arial"/>
                <a:cs typeface="Arial"/>
                <a:sym typeface="Arial"/>
              </a:rPr>
              <a:t>Looks </a:t>
            </a:r>
            <a:r>
              <a:rPr b="1" lang="en" sz="2400">
                <a:solidFill>
                  <a:srgbClr val="F3F3F3"/>
                </a:solidFill>
              </a:rPr>
              <a:t>fantastic</a:t>
            </a:r>
            <a:endParaRPr/>
          </a:p>
          <a:p>
            <a:pPr indent="-381000" lvl="0" marL="457200" marR="0" rtl="0" algn="l">
              <a:lnSpc>
                <a:spcPct val="115000"/>
              </a:lnSpc>
              <a:spcBef>
                <a:spcPts val="0"/>
              </a:spcBef>
              <a:spcAft>
                <a:spcPts val="0"/>
              </a:spcAft>
              <a:buClr>
                <a:srgbClr val="F3F3F3"/>
              </a:buClr>
              <a:buSzPts val="2400"/>
              <a:buFont typeface="Arial"/>
              <a:buChar char="●"/>
            </a:pPr>
            <a:r>
              <a:rPr b="1" i="0" lang="en" sz="2400" u="none" cap="none" strike="noStrike">
                <a:solidFill>
                  <a:srgbClr val="F3F3F3"/>
                </a:solidFill>
                <a:latin typeface="Arial"/>
                <a:ea typeface="Arial"/>
                <a:cs typeface="Arial"/>
                <a:sym typeface="Arial"/>
              </a:rPr>
              <a:t>Fast to tweak</a:t>
            </a:r>
            <a:endParaRPr/>
          </a:p>
        </p:txBody>
      </p:sp>
      <p:sp>
        <p:nvSpPr>
          <p:cNvPr id="284" name="Google Shape;284;p45"/>
          <p:cNvSpPr txBox="1"/>
          <p:nvPr>
            <p:ph idx="1" type="body"/>
          </p:nvPr>
        </p:nvSpPr>
        <p:spPr>
          <a:xfrm>
            <a:off x="4578900" y="1152475"/>
            <a:ext cx="3999900" cy="341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lt2"/>
              </a:buClr>
              <a:buSzPts val="1400"/>
              <a:buFont typeface="Arial"/>
              <a:buNone/>
            </a:pPr>
            <a:r>
              <a:rPr b="1" i="0" lang="en" sz="3000" u="none" cap="none" strike="noStrike">
                <a:solidFill>
                  <a:srgbClr val="F3F3F3"/>
                </a:solidFill>
                <a:latin typeface="Arial"/>
                <a:ea typeface="Arial"/>
                <a:cs typeface="Arial"/>
                <a:sym typeface="Arial"/>
              </a:rPr>
              <a:t>CONS</a:t>
            </a:r>
            <a:endParaRPr/>
          </a:p>
          <a:p>
            <a:pPr indent="-381000" lvl="0" marL="457200" marR="0" rtl="0" algn="l">
              <a:lnSpc>
                <a:spcPct val="115000"/>
              </a:lnSpc>
              <a:spcBef>
                <a:spcPts val="1600"/>
              </a:spcBef>
              <a:spcAft>
                <a:spcPts val="0"/>
              </a:spcAft>
              <a:buClr>
                <a:srgbClr val="F3F3F3"/>
              </a:buClr>
              <a:buSzPts val="2400"/>
              <a:buFont typeface="Arial"/>
              <a:buChar char="●"/>
            </a:pPr>
            <a:r>
              <a:rPr b="1" i="0" lang="en" sz="2400" u="none" cap="none" strike="noStrike">
                <a:solidFill>
                  <a:srgbClr val="F3F3F3"/>
                </a:solidFill>
                <a:latin typeface="Arial"/>
                <a:ea typeface="Arial"/>
                <a:cs typeface="Arial"/>
                <a:sym typeface="Arial"/>
              </a:rPr>
              <a:t>Slow (3-15 minutes per frame at UCBUGG level)</a:t>
            </a:r>
            <a:endParaRPr/>
          </a:p>
          <a:p>
            <a:pPr indent="-381000" lvl="0" marL="457200" marR="0" rtl="0" algn="l">
              <a:lnSpc>
                <a:spcPct val="115000"/>
              </a:lnSpc>
              <a:spcBef>
                <a:spcPts val="0"/>
              </a:spcBef>
              <a:spcAft>
                <a:spcPts val="0"/>
              </a:spcAft>
              <a:buClr>
                <a:srgbClr val="F3F3F3"/>
              </a:buClr>
              <a:buSzPts val="2400"/>
              <a:buFont typeface="Arial"/>
              <a:buChar char="●"/>
            </a:pPr>
            <a:r>
              <a:rPr b="1" i="0" lang="en" sz="2400" u="none" cap="none" strike="noStrike">
                <a:solidFill>
                  <a:srgbClr val="F3F3F3"/>
                </a:solidFill>
                <a:latin typeface="Arial"/>
                <a:ea typeface="Arial"/>
                <a:cs typeface="Arial"/>
                <a:sym typeface="Arial"/>
              </a:rPr>
              <a:t>Incompatible with some built-in effects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3600" u="none" cap="none" strike="noStrike">
                <a:solidFill>
                  <a:schemeClr val="dk1"/>
                </a:solidFill>
                <a:latin typeface="Arial"/>
                <a:ea typeface="Arial"/>
                <a:cs typeface="Arial"/>
                <a:sym typeface="Arial"/>
              </a:rPr>
              <a:t>Maya Hardware 2.0</a:t>
            </a:r>
            <a:endParaRPr/>
          </a:p>
        </p:txBody>
      </p:sp>
      <p:sp>
        <p:nvSpPr>
          <p:cNvPr id="290" name="Google Shape;290;p4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lt2"/>
              </a:buClr>
              <a:buSzPts val="1400"/>
              <a:buFont typeface="Arial"/>
              <a:buNone/>
            </a:pPr>
            <a:r>
              <a:rPr b="1" i="0" lang="en" sz="3000" u="none" cap="none" strike="noStrike">
                <a:solidFill>
                  <a:srgbClr val="F3F3F3"/>
                </a:solidFill>
                <a:latin typeface="Arial"/>
                <a:ea typeface="Arial"/>
                <a:cs typeface="Arial"/>
                <a:sym typeface="Arial"/>
              </a:rPr>
              <a:t>PROS</a:t>
            </a:r>
            <a:endParaRPr/>
          </a:p>
          <a:p>
            <a:pPr indent="-381000" lvl="0" marL="457200" marR="0" rtl="0" algn="l">
              <a:lnSpc>
                <a:spcPct val="115000"/>
              </a:lnSpc>
              <a:spcBef>
                <a:spcPts val="1600"/>
              </a:spcBef>
              <a:spcAft>
                <a:spcPts val="0"/>
              </a:spcAft>
              <a:buClr>
                <a:srgbClr val="F3F3F3"/>
              </a:buClr>
              <a:buSzPts val="2400"/>
              <a:buFont typeface="Arial"/>
              <a:buChar char="●"/>
            </a:pPr>
            <a:r>
              <a:rPr b="1" i="0" lang="en" sz="2400" u="none" cap="none" strike="noStrike">
                <a:solidFill>
                  <a:srgbClr val="F3F3F3"/>
                </a:solidFill>
                <a:latin typeface="Arial"/>
                <a:ea typeface="Arial"/>
                <a:cs typeface="Arial"/>
                <a:sym typeface="Arial"/>
              </a:rPr>
              <a:t>Renders multiple frames per second</a:t>
            </a:r>
            <a:endParaRPr/>
          </a:p>
          <a:p>
            <a:pPr indent="-381000" lvl="0" marL="457200" marR="0" rtl="0" algn="l">
              <a:lnSpc>
                <a:spcPct val="115000"/>
              </a:lnSpc>
              <a:spcBef>
                <a:spcPts val="0"/>
              </a:spcBef>
              <a:spcAft>
                <a:spcPts val="0"/>
              </a:spcAft>
              <a:buClr>
                <a:srgbClr val="F3F3F3"/>
              </a:buClr>
              <a:buSzPts val="2400"/>
              <a:buFont typeface="Arial"/>
              <a:buChar char="●"/>
            </a:pPr>
            <a:r>
              <a:rPr b="1" i="0" lang="en" sz="2400" u="none" cap="none" strike="noStrike">
                <a:solidFill>
                  <a:srgbClr val="F3F3F3"/>
                </a:solidFill>
                <a:latin typeface="Arial"/>
                <a:ea typeface="Arial"/>
                <a:cs typeface="Arial"/>
                <a:sym typeface="Arial"/>
              </a:rPr>
              <a:t>Supports Renderman materials AND native Maya materials</a:t>
            </a:r>
            <a:endParaRPr/>
          </a:p>
        </p:txBody>
      </p:sp>
      <p:sp>
        <p:nvSpPr>
          <p:cNvPr id="291" name="Google Shape;291;p46"/>
          <p:cNvSpPr txBox="1"/>
          <p:nvPr>
            <p:ph idx="1" type="body"/>
          </p:nvPr>
        </p:nvSpPr>
        <p:spPr>
          <a:xfrm>
            <a:off x="4578900" y="1152475"/>
            <a:ext cx="3999900" cy="3416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lt2"/>
              </a:buClr>
              <a:buSzPts val="1400"/>
              <a:buFont typeface="Arial"/>
              <a:buNone/>
            </a:pPr>
            <a:r>
              <a:rPr b="1" i="0" lang="en" sz="3000" u="none" cap="none" strike="noStrike">
                <a:solidFill>
                  <a:srgbClr val="F3F3F3"/>
                </a:solidFill>
                <a:latin typeface="Arial"/>
                <a:ea typeface="Arial"/>
                <a:cs typeface="Arial"/>
                <a:sym typeface="Arial"/>
              </a:rPr>
              <a:t>CONS</a:t>
            </a:r>
            <a:endParaRPr/>
          </a:p>
          <a:p>
            <a:pPr indent="-381000" lvl="0" marL="457200" marR="0" rtl="0" algn="l">
              <a:lnSpc>
                <a:spcPct val="115000"/>
              </a:lnSpc>
              <a:spcBef>
                <a:spcPts val="1600"/>
              </a:spcBef>
              <a:spcAft>
                <a:spcPts val="0"/>
              </a:spcAft>
              <a:buClr>
                <a:srgbClr val="F3F3F3"/>
              </a:buClr>
              <a:buSzPts val="2400"/>
              <a:buFont typeface="Arial"/>
              <a:buChar char="●"/>
            </a:pPr>
            <a:r>
              <a:rPr b="1" i="0" lang="en" sz="2400" u="none" cap="none" strike="noStrike">
                <a:solidFill>
                  <a:srgbClr val="F3F3F3"/>
                </a:solidFill>
                <a:latin typeface="Arial"/>
                <a:ea typeface="Arial"/>
                <a:cs typeface="Arial"/>
                <a:sym typeface="Arial"/>
              </a:rPr>
              <a:t>Looks terrible (just slightly better than viewport)</a:t>
            </a:r>
            <a:endParaRPr/>
          </a:p>
          <a:p>
            <a:pPr indent="-381000" lvl="0" marL="457200" marR="0" rtl="0" algn="l">
              <a:lnSpc>
                <a:spcPct val="115000"/>
              </a:lnSpc>
              <a:spcBef>
                <a:spcPts val="0"/>
              </a:spcBef>
              <a:spcAft>
                <a:spcPts val="0"/>
              </a:spcAft>
              <a:buClr>
                <a:srgbClr val="F3F3F3"/>
              </a:buClr>
              <a:buSzPts val="2400"/>
              <a:buFont typeface="Arial"/>
              <a:buChar char="●"/>
            </a:pPr>
            <a:r>
              <a:rPr b="1" i="0" lang="en" sz="2400" u="none" cap="none" strike="noStrike">
                <a:solidFill>
                  <a:srgbClr val="F3F3F3"/>
                </a:solidFill>
                <a:latin typeface="Arial"/>
                <a:ea typeface="Arial"/>
                <a:cs typeface="Arial"/>
                <a:sym typeface="Arial"/>
              </a:rPr>
              <a:t>Fancy materials are not supported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95" name="Shape 295"/>
        <p:cNvGrpSpPr/>
        <p:nvPr/>
      </p:nvGrpSpPr>
      <p:grpSpPr>
        <a:xfrm>
          <a:off x="0" y="0"/>
          <a:ext cx="0" cy="0"/>
          <a:chOff x="0" y="0"/>
          <a:chExt cx="0" cy="0"/>
        </a:xfrm>
      </p:grpSpPr>
      <p:sp>
        <p:nvSpPr>
          <p:cNvPr id="296" name="Google Shape;296;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RENDERING SUMMARY</a:t>
            </a:r>
            <a:endParaRPr/>
          </a:p>
        </p:txBody>
      </p:sp>
      <p:sp>
        <p:nvSpPr>
          <p:cNvPr id="297" name="Google Shape;297;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F3F3F3"/>
              </a:buClr>
              <a:buSzPts val="2400"/>
              <a:buFont typeface="Arial"/>
              <a:buChar char="●"/>
            </a:pPr>
            <a:r>
              <a:rPr b="1" i="0" lang="en" sz="2400" u="none" cap="none" strike="noStrike">
                <a:solidFill>
                  <a:srgbClr val="F3F3F3"/>
                </a:solidFill>
                <a:latin typeface="Arial"/>
                <a:ea typeface="Arial"/>
                <a:cs typeface="Arial"/>
                <a:sym typeface="Arial"/>
              </a:rPr>
              <a:t>Renderman </a:t>
            </a:r>
            <a:r>
              <a:rPr b="0" i="0" lang="en" sz="2400" u="none" cap="none" strike="noStrike">
                <a:solidFill>
                  <a:srgbClr val="F3F3F3"/>
                </a:solidFill>
                <a:latin typeface="Arial"/>
                <a:ea typeface="Arial"/>
                <a:cs typeface="Arial"/>
                <a:sym typeface="Arial"/>
              </a:rPr>
              <a:t>- Use it for nearly everything</a:t>
            </a:r>
            <a:endParaRPr/>
          </a:p>
          <a:p>
            <a:pPr indent="-381000" lvl="0" marL="457200" marR="0" rtl="0" algn="l">
              <a:lnSpc>
                <a:spcPct val="115000"/>
              </a:lnSpc>
              <a:spcBef>
                <a:spcPts val="0"/>
              </a:spcBef>
              <a:spcAft>
                <a:spcPts val="0"/>
              </a:spcAft>
              <a:buClr>
                <a:srgbClr val="F3F3F3"/>
              </a:buClr>
              <a:buSzPts val="2400"/>
              <a:buFont typeface="Arial"/>
              <a:buChar char="●"/>
            </a:pPr>
            <a:r>
              <a:rPr b="1" i="0" lang="en" sz="2400" u="none" cap="none" strike="noStrike">
                <a:solidFill>
                  <a:srgbClr val="F3F3F3"/>
                </a:solidFill>
                <a:latin typeface="Arial"/>
                <a:ea typeface="Arial"/>
                <a:cs typeface="Arial"/>
                <a:sym typeface="Arial"/>
              </a:rPr>
              <a:t>Hardware 2.0 </a:t>
            </a:r>
            <a:r>
              <a:rPr b="0" i="0" lang="en" sz="2400" u="none" cap="none" strike="noStrike">
                <a:solidFill>
                  <a:srgbClr val="F3F3F3"/>
                </a:solidFill>
                <a:latin typeface="Arial"/>
                <a:ea typeface="Arial"/>
                <a:cs typeface="Arial"/>
                <a:sym typeface="Arial"/>
              </a:rPr>
              <a:t>- Last minute desperation</a:t>
            </a:r>
            <a:endParaRPr/>
          </a:p>
        </p:txBody>
      </p:sp>
      <p:pic>
        <p:nvPicPr>
          <p:cNvPr id="298" name="Google Shape;298;p47"/>
          <p:cNvPicPr preferRelativeResize="0"/>
          <p:nvPr/>
        </p:nvPicPr>
        <p:blipFill>
          <a:blip r:embed="rId3">
            <a:alphaModFix/>
          </a:blip>
          <a:stretch>
            <a:fillRect/>
          </a:stretch>
        </p:blipFill>
        <p:spPr>
          <a:xfrm>
            <a:off x="-118475" y="2208300"/>
            <a:ext cx="5025024" cy="2826575"/>
          </a:xfrm>
          <a:prstGeom prst="rect">
            <a:avLst/>
          </a:prstGeom>
          <a:noFill/>
          <a:ln>
            <a:noFill/>
          </a:ln>
        </p:spPr>
      </p:pic>
      <p:pic>
        <p:nvPicPr>
          <p:cNvPr id="299" name="Google Shape;299;p47"/>
          <p:cNvPicPr preferRelativeResize="0"/>
          <p:nvPr/>
        </p:nvPicPr>
        <p:blipFill>
          <a:blip r:embed="rId4">
            <a:alphaModFix/>
          </a:blip>
          <a:stretch>
            <a:fillRect/>
          </a:stretch>
        </p:blipFill>
        <p:spPr>
          <a:xfrm>
            <a:off x="3909450" y="2146600"/>
            <a:ext cx="5134726" cy="2888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531650" y="201775"/>
            <a:ext cx="5398500" cy="409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Arial"/>
              <a:buNone/>
            </a:pPr>
            <a:r>
              <a:rPr b="1" i="0" lang="en" sz="4800" u="none" cap="none" strike="noStrike">
                <a:solidFill>
                  <a:schemeClr val="dk1"/>
                </a:solidFill>
                <a:latin typeface="Arial"/>
                <a:ea typeface="Arial"/>
                <a:cs typeface="Arial"/>
                <a:sym typeface="Arial"/>
              </a:rPr>
              <a:t>COMPOSITING</a:t>
            </a:r>
            <a:endParaRPr/>
          </a:p>
        </p:txBody>
      </p:sp>
      <p:pic>
        <p:nvPicPr>
          <p:cNvPr descr="giphy-3.gif" id="305" name="Google Shape;305;p48"/>
          <p:cNvPicPr preferRelativeResize="0"/>
          <p:nvPr/>
        </p:nvPicPr>
        <p:blipFill rotWithShape="1">
          <a:blip r:embed="rId3">
            <a:alphaModFix/>
          </a:blip>
          <a:srcRect b="0" l="0" r="0" t="0"/>
          <a:stretch/>
        </p:blipFill>
        <p:spPr>
          <a:xfrm>
            <a:off x="5930150" y="542925"/>
            <a:ext cx="2286000" cy="4057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WHAT IS COMPOSITING?</a:t>
            </a:r>
            <a:endParaRPr/>
          </a:p>
        </p:txBody>
      </p:sp>
      <p:sp>
        <p:nvSpPr>
          <p:cNvPr id="311" name="Google Shape;311;p49"/>
          <p:cNvSpPr txBox="1"/>
          <p:nvPr>
            <p:ph idx="1" type="body"/>
          </p:nvPr>
        </p:nvSpPr>
        <p:spPr>
          <a:xfrm>
            <a:off x="311700" y="1152475"/>
            <a:ext cx="49869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Char char="●"/>
            </a:pPr>
            <a:r>
              <a:rPr b="0" i="0" lang="en" sz="1800" u="none" cap="none" strike="noStrike">
                <a:solidFill>
                  <a:schemeClr val="lt2"/>
                </a:solidFill>
                <a:latin typeface="Arial"/>
                <a:ea typeface="Arial"/>
                <a:cs typeface="Arial"/>
                <a:sym typeface="Arial"/>
              </a:rPr>
              <a:t>Compiling different images / video clips together</a:t>
            </a:r>
            <a:endParaRPr/>
          </a:p>
          <a:p>
            <a:pPr indent="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1600"/>
              </a:spcBef>
              <a:spcAft>
                <a:spcPts val="0"/>
              </a:spcAft>
              <a:buClr>
                <a:schemeClr val="lt2"/>
              </a:buClr>
              <a:buSzPts val="1800"/>
              <a:buFont typeface="Arial"/>
              <a:buChar char="●"/>
            </a:pPr>
            <a:r>
              <a:rPr b="0" i="0" lang="en" sz="1800" u="none" cap="none" strike="noStrike">
                <a:solidFill>
                  <a:schemeClr val="lt2"/>
                </a:solidFill>
                <a:latin typeface="Arial"/>
                <a:ea typeface="Arial"/>
                <a:cs typeface="Arial"/>
                <a:sym typeface="Arial"/>
              </a:rPr>
              <a:t>Can be used to save time</a:t>
            </a:r>
            <a:endParaRPr/>
          </a:p>
          <a:p>
            <a:pPr indent="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1600"/>
              </a:spcBef>
              <a:spcAft>
                <a:spcPts val="0"/>
              </a:spcAft>
              <a:buClr>
                <a:schemeClr val="lt2"/>
              </a:buClr>
              <a:buSzPts val="1800"/>
              <a:buFont typeface="Arial"/>
              <a:buChar char="●"/>
            </a:pPr>
            <a:r>
              <a:rPr b="0" i="0" lang="en" sz="1800" u="none" cap="none" strike="noStrike">
                <a:solidFill>
                  <a:schemeClr val="lt2"/>
                </a:solidFill>
                <a:latin typeface="Arial"/>
                <a:ea typeface="Arial"/>
                <a:cs typeface="Arial"/>
                <a:sym typeface="Arial"/>
              </a:rPr>
              <a:t>Heavily dependent on lighting</a:t>
            </a:r>
            <a:endParaRPr/>
          </a:p>
        </p:txBody>
      </p:sp>
      <p:pic>
        <p:nvPicPr>
          <p:cNvPr descr="giphy.gif" id="312" name="Google Shape;312;p49"/>
          <p:cNvPicPr preferRelativeResize="0"/>
          <p:nvPr/>
        </p:nvPicPr>
        <p:blipFill rotWithShape="1">
          <a:blip r:embed="rId3">
            <a:alphaModFix/>
          </a:blip>
          <a:srcRect b="0" l="0" r="0" t="0"/>
          <a:stretch/>
        </p:blipFill>
        <p:spPr>
          <a:xfrm>
            <a:off x="5415900" y="863550"/>
            <a:ext cx="3416400" cy="341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descr="jlkj.png" id="317" name="Google Shape;317;p50"/>
          <p:cNvPicPr preferRelativeResize="0"/>
          <p:nvPr/>
        </p:nvPicPr>
        <p:blipFill rotWithShape="1">
          <a:blip r:embed="rId3">
            <a:alphaModFix/>
          </a:blip>
          <a:srcRect b="0" l="0" r="0" t="0"/>
          <a:stretch/>
        </p:blipFill>
        <p:spPr>
          <a:xfrm>
            <a:off x="1957600" y="152400"/>
            <a:ext cx="5228796"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311688" y="698813"/>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0" i="0" lang="en" sz="3600" u="none" cap="none" strike="noStrike">
                <a:solidFill>
                  <a:schemeClr val="dk1"/>
                </a:solidFill>
                <a:latin typeface="Arial"/>
                <a:ea typeface="Arial"/>
                <a:cs typeface="Arial"/>
                <a:sym typeface="Arial"/>
              </a:rPr>
              <a:t>LAYERS</a:t>
            </a:r>
            <a:endParaRPr/>
          </a:p>
        </p:txBody>
      </p:sp>
      <p:cxnSp>
        <p:nvCxnSpPr>
          <p:cNvPr id="323" name="Google Shape;323;p51"/>
          <p:cNvCxnSpPr/>
          <p:nvPr/>
        </p:nvCxnSpPr>
        <p:spPr>
          <a:xfrm rot="10800000">
            <a:off x="5527275" y="1568325"/>
            <a:ext cx="1092900" cy="1008600"/>
          </a:xfrm>
          <a:prstGeom prst="straightConnector1">
            <a:avLst/>
          </a:prstGeom>
          <a:noFill/>
          <a:ln cap="flat" cmpd="sng" w="9525">
            <a:solidFill>
              <a:srgbClr val="FFFFFF"/>
            </a:solidFill>
            <a:prstDash val="solid"/>
            <a:round/>
            <a:headEnd len="sm" w="sm" type="none"/>
            <a:tailEnd len="sm" w="sm" type="none"/>
          </a:ln>
        </p:spPr>
      </p:cxnSp>
      <p:cxnSp>
        <p:nvCxnSpPr>
          <p:cNvPr id="324" name="Google Shape;324;p51"/>
          <p:cNvCxnSpPr>
            <a:endCxn id="322" idx="2"/>
          </p:cNvCxnSpPr>
          <p:nvPr/>
        </p:nvCxnSpPr>
        <p:spPr>
          <a:xfrm rot="10800000">
            <a:off x="4571988" y="1540613"/>
            <a:ext cx="0" cy="1064100"/>
          </a:xfrm>
          <a:prstGeom prst="straightConnector1">
            <a:avLst/>
          </a:prstGeom>
          <a:noFill/>
          <a:ln cap="flat" cmpd="sng" w="9525">
            <a:solidFill>
              <a:srgbClr val="FFFFFF"/>
            </a:solidFill>
            <a:prstDash val="solid"/>
            <a:round/>
            <a:headEnd len="sm" w="sm" type="none"/>
            <a:tailEnd len="sm" w="sm" type="none"/>
          </a:ln>
        </p:spPr>
      </p:cxnSp>
      <p:cxnSp>
        <p:nvCxnSpPr>
          <p:cNvPr id="325" name="Google Shape;325;p51"/>
          <p:cNvCxnSpPr/>
          <p:nvPr/>
        </p:nvCxnSpPr>
        <p:spPr>
          <a:xfrm flipH="1" rot="10800000">
            <a:off x="2411025" y="1540638"/>
            <a:ext cx="1205700" cy="1021500"/>
          </a:xfrm>
          <a:prstGeom prst="straightConnector1">
            <a:avLst/>
          </a:prstGeom>
          <a:noFill/>
          <a:ln cap="flat" cmpd="sng" w="9525">
            <a:solidFill>
              <a:srgbClr val="FFFFFF"/>
            </a:solidFill>
            <a:prstDash val="solid"/>
            <a:round/>
            <a:headEnd len="sm" w="sm" type="none"/>
            <a:tailEnd len="sm" w="sm" type="none"/>
          </a:ln>
        </p:spPr>
      </p:cxnSp>
      <p:sp>
        <p:nvSpPr>
          <p:cNvPr id="326" name="Google Shape;326;p51"/>
          <p:cNvSpPr txBox="1"/>
          <p:nvPr>
            <p:ph type="title"/>
          </p:nvPr>
        </p:nvSpPr>
        <p:spPr>
          <a:xfrm>
            <a:off x="364825" y="2604638"/>
            <a:ext cx="33408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lang="en" sz="2400"/>
              <a:t>Scene </a:t>
            </a:r>
            <a:endParaRPr sz="2400"/>
          </a:p>
          <a:p>
            <a:pPr indent="0" lvl="0" marL="0" marR="0" rtl="0" algn="ctr">
              <a:lnSpc>
                <a:spcPct val="100000"/>
              </a:lnSpc>
              <a:spcBef>
                <a:spcPts val="0"/>
              </a:spcBef>
              <a:spcAft>
                <a:spcPts val="0"/>
              </a:spcAft>
              <a:buClr>
                <a:schemeClr val="dk1"/>
              </a:buClr>
              <a:buSzPts val="3600"/>
              <a:buFont typeface="Arial"/>
              <a:buNone/>
            </a:pPr>
            <a:r>
              <a:rPr lang="en" sz="2400"/>
              <a:t>Layers</a:t>
            </a:r>
            <a:endParaRPr/>
          </a:p>
        </p:txBody>
      </p:sp>
      <p:sp>
        <p:nvSpPr>
          <p:cNvPr id="327" name="Google Shape;327;p51"/>
          <p:cNvSpPr txBox="1"/>
          <p:nvPr>
            <p:ph type="title"/>
          </p:nvPr>
        </p:nvSpPr>
        <p:spPr>
          <a:xfrm>
            <a:off x="2901575" y="2604638"/>
            <a:ext cx="33408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lang="en" sz="2400"/>
              <a:t>Render </a:t>
            </a:r>
            <a:endParaRPr sz="2400"/>
          </a:p>
          <a:p>
            <a:pPr indent="0" lvl="0" marL="0" marR="0" rtl="0" algn="ctr">
              <a:lnSpc>
                <a:spcPct val="100000"/>
              </a:lnSpc>
              <a:spcBef>
                <a:spcPts val="0"/>
              </a:spcBef>
              <a:spcAft>
                <a:spcPts val="0"/>
              </a:spcAft>
              <a:buClr>
                <a:schemeClr val="dk1"/>
              </a:buClr>
              <a:buSzPts val="3600"/>
              <a:buFont typeface="Arial"/>
              <a:buNone/>
            </a:pPr>
            <a:r>
              <a:rPr lang="en" sz="2400"/>
              <a:t>Passes</a:t>
            </a:r>
            <a:endParaRPr sz="2400"/>
          </a:p>
        </p:txBody>
      </p:sp>
      <p:sp>
        <p:nvSpPr>
          <p:cNvPr id="328" name="Google Shape;328;p51"/>
          <p:cNvSpPr txBox="1"/>
          <p:nvPr>
            <p:ph type="title"/>
          </p:nvPr>
        </p:nvSpPr>
        <p:spPr>
          <a:xfrm>
            <a:off x="5872100" y="2604663"/>
            <a:ext cx="23949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lang="en" sz="2400"/>
              <a:t>Adjustment Layers</a:t>
            </a:r>
            <a:endParaRPr/>
          </a:p>
        </p:txBody>
      </p:sp>
      <p:pic>
        <p:nvPicPr>
          <p:cNvPr id="329" name="Google Shape;329;p51"/>
          <p:cNvPicPr preferRelativeResize="0"/>
          <p:nvPr/>
        </p:nvPicPr>
        <p:blipFill rotWithShape="1">
          <a:blip r:embed="rId3">
            <a:alphaModFix/>
          </a:blip>
          <a:srcRect b="0" l="0" r="0" t="0"/>
          <a:stretch/>
        </p:blipFill>
        <p:spPr>
          <a:xfrm>
            <a:off x="6716175" y="3737963"/>
            <a:ext cx="706725" cy="706725"/>
          </a:xfrm>
          <a:prstGeom prst="rect">
            <a:avLst/>
          </a:prstGeom>
          <a:noFill/>
          <a:ln>
            <a:noFill/>
          </a:ln>
        </p:spPr>
      </p:pic>
      <p:pic>
        <p:nvPicPr>
          <p:cNvPr id="330" name="Google Shape;330;p51"/>
          <p:cNvPicPr preferRelativeResize="0"/>
          <p:nvPr/>
        </p:nvPicPr>
        <p:blipFill rotWithShape="1">
          <a:blip r:embed="rId4">
            <a:alphaModFix/>
          </a:blip>
          <a:srcRect b="0" l="0" r="0" t="0"/>
          <a:stretch/>
        </p:blipFill>
        <p:spPr>
          <a:xfrm>
            <a:off x="1782263" y="3768550"/>
            <a:ext cx="645550" cy="645550"/>
          </a:xfrm>
          <a:prstGeom prst="rect">
            <a:avLst/>
          </a:prstGeom>
          <a:noFill/>
          <a:ln>
            <a:noFill/>
          </a:ln>
        </p:spPr>
      </p:pic>
      <p:pic>
        <p:nvPicPr>
          <p:cNvPr id="331" name="Google Shape;331;p51"/>
          <p:cNvPicPr preferRelativeResize="0"/>
          <p:nvPr/>
        </p:nvPicPr>
        <p:blipFill>
          <a:blip r:embed="rId5">
            <a:alphaModFix/>
          </a:blip>
          <a:stretch>
            <a:fillRect/>
          </a:stretch>
        </p:blipFill>
        <p:spPr>
          <a:xfrm>
            <a:off x="4249225" y="3768550"/>
            <a:ext cx="645550" cy="64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b="0" l="0" r="0" t="0"/>
          <a:stretch/>
        </p:blipFill>
        <p:spPr>
          <a:xfrm>
            <a:off x="-51325" y="-6025"/>
            <a:ext cx="11905825" cy="5190925"/>
          </a:xfrm>
          <a:prstGeom prst="rect">
            <a:avLst/>
          </a:prstGeom>
          <a:noFill/>
          <a:ln>
            <a:noFill/>
          </a:ln>
        </p:spPr>
      </p:pic>
      <p:sp>
        <p:nvSpPr>
          <p:cNvPr id="73" name="Google Shape;73;p16"/>
          <p:cNvSpPr/>
          <p:nvPr/>
        </p:nvSpPr>
        <p:spPr>
          <a:xfrm>
            <a:off x="0" y="463625"/>
            <a:ext cx="19887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FLUIDS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LAYERS</a:t>
            </a:r>
            <a:endParaRPr/>
          </a:p>
        </p:txBody>
      </p:sp>
      <p:sp>
        <p:nvSpPr>
          <p:cNvPr id="337" name="Google Shape;337;p52"/>
          <p:cNvSpPr txBox="1"/>
          <p:nvPr>
            <p:ph idx="1" type="body"/>
          </p:nvPr>
        </p:nvSpPr>
        <p:spPr>
          <a:xfrm>
            <a:off x="311700" y="1152475"/>
            <a:ext cx="49665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Char char="●"/>
            </a:pPr>
            <a:r>
              <a:rPr b="0" i="0" lang="en" sz="1800" u="none" cap="none" strike="noStrike">
                <a:solidFill>
                  <a:schemeClr val="lt2"/>
                </a:solidFill>
                <a:latin typeface="Arial"/>
                <a:ea typeface="Arial"/>
                <a:cs typeface="Arial"/>
                <a:sym typeface="Arial"/>
              </a:rPr>
              <a:t>Use multiple layers to correct light and color</a:t>
            </a:r>
            <a:endParaRPr/>
          </a:p>
          <a:p>
            <a:pPr indent="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1600"/>
              </a:spcBef>
              <a:spcAft>
                <a:spcPts val="0"/>
              </a:spcAft>
              <a:buClr>
                <a:schemeClr val="lt2"/>
              </a:buClr>
              <a:buSzPts val="1800"/>
              <a:buFont typeface="Arial"/>
              <a:buChar char="●"/>
            </a:pPr>
            <a:r>
              <a:rPr b="0" i="0" lang="en" sz="1800" u="none" cap="none" strike="noStrike">
                <a:solidFill>
                  <a:schemeClr val="lt2"/>
                </a:solidFill>
                <a:latin typeface="Arial"/>
                <a:ea typeface="Arial"/>
                <a:cs typeface="Arial"/>
                <a:sym typeface="Arial"/>
              </a:rPr>
              <a:t>Can help render foreground, midground, and background separately</a:t>
            </a:r>
            <a:endParaRPr/>
          </a:p>
          <a:p>
            <a:pPr indent="-317500" lvl="1" marL="914400" marR="0" rtl="0" algn="l">
              <a:lnSpc>
                <a:spcPct val="115000"/>
              </a:lnSpc>
              <a:spcBef>
                <a:spcPts val="0"/>
              </a:spcBef>
              <a:spcAft>
                <a:spcPts val="0"/>
              </a:spcAft>
              <a:buClr>
                <a:schemeClr val="lt2"/>
              </a:buClr>
              <a:buSzPts val="1400"/>
              <a:buFont typeface="Arial"/>
              <a:buChar char="○"/>
            </a:pPr>
            <a:r>
              <a:rPr b="0" i="0" lang="en" sz="1400" u="none" cap="none" strike="noStrike">
                <a:solidFill>
                  <a:schemeClr val="lt2"/>
                </a:solidFill>
                <a:latin typeface="Arial"/>
                <a:ea typeface="Arial"/>
                <a:cs typeface="Arial"/>
                <a:sym typeface="Arial"/>
              </a:rPr>
              <a:t>Saves time, especially if foreground and background are static images</a:t>
            </a:r>
            <a:endParaRPr/>
          </a:p>
        </p:txBody>
      </p:sp>
      <p:pic>
        <p:nvPicPr>
          <p:cNvPr descr="images-2.jpeg" id="338" name="Google Shape;338;p52"/>
          <p:cNvPicPr preferRelativeResize="0"/>
          <p:nvPr/>
        </p:nvPicPr>
        <p:blipFill rotWithShape="1">
          <a:blip r:embed="rId3">
            <a:alphaModFix/>
          </a:blip>
          <a:srcRect b="0" l="0" r="0" t="0"/>
          <a:stretch/>
        </p:blipFill>
        <p:spPr>
          <a:xfrm>
            <a:off x="5523901" y="716375"/>
            <a:ext cx="3189400" cy="3710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descr="5-Bambi-disney-christmas-movie.jpg" id="343" name="Google Shape;343;p53"/>
          <p:cNvPicPr preferRelativeResize="0"/>
          <p:nvPr/>
        </p:nvPicPr>
        <p:blipFill rotWithShape="1">
          <a:blip r:embed="rId3">
            <a:alphaModFix/>
          </a:blip>
          <a:srcRect b="0" l="0" r="0" t="0"/>
          <a:stretch/>
        </p:blipFill>
        <p:spPr>
          <a:xfrm>
            <a:off x="1051746" y="29365"/>
            <a:ext cx="7040500" cy="5084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4"/>
          <p:cNvSpPr txBox="1"/>
          <p:nvPr>
            <p:ph idx="1" type="body"/>
          </p:nvPr>
        </p:nvSpPr>
        <p:spPr>
          <a:xfrm>
            <a:off x="311700" y="4623850"/>
            <a:ext cx="5998800" cy="33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1" lang="en" sz="1100" u="none" cap="none" strike="noStrike">
                <a:solidFill>
                  <a:schemeClr val="lt2"/>
                </a:solidFill>
                <a:latin typeface="Arial"/>
                <a:ea typeface="Arial"/>
                <a:cs typeface="Arial"/>
                <a:sym typeface="Arial"/>
              </a:rPr>
              <a:t>Bambi</a:t>
            </a:r>
            <a:r>
              <a:rPr b="0" i="0" lang="en" sz="1100" u="none" cap="none" strike="noStrike">
                <a:solidFill>
                  <a:schemeClr val="lt2"/>
                </a:solidFill>
                <a:latin typeface="Arial"/>
                <a:ea typeface="Arial"/>
                <a:cs typeface="Arial"/>
                <a:sym typeface="Arial"/>
              </a:rPr>
              <a:t>, Walt Disney Animation Studios</a:t>
            </a:r>
            <a:endParaRPr/>
          </a:p>
        </p:txBody>
      </p:sp>
      <p:pic>
        <p:nvPicPr>
          <p:cNvPr descr="5-Bambi-disney-christmas-movie.jpg" id="349" name="Google Shape;349;p54"/>
          <p:cNvPicPr preferRelativeResize="0"/>
          <p:nvPr/>
        </p:nvPicPr>
        <p:blipFill rotWithShape="1">
          <a:blip r:embed="rId3">
            <a:alphaModFix/>
          </a:blip>
          <a:srcRect b="0" l="0" r="0" t="0"/>
          <a:stretch/>
        </p:blipFill>
        <p:spPr>
          <a:xfrm>
            <a:off x="5554300" y="185696"/>
            <a:ext cx="2852425" cy="2060075"/>
          </a:xfrm>
          <a:prstGeom prst="rect">
            <a:avLst/>
          </a:prstGeom>
          <a:noFill/>
          <a:ln>
            <a:noFill/>
          </a:ln>
        </p:spPr>
      </p:pic>
      <p:pic>
        <p:nvPicPr>
          <p:cNvPr descr="Empty-Backdrop-from-Bambi-disney-crossover-29215437-1116-520.jpg" id="350" name="Google Shape;350;p54"/>
          <p:cNvPicPr preferRelativeResize="0"/>
          <p:nvPr/>
        </p:nvPicPr>
        <p:blipFill rotWithShape="1">
          <a:blip r:embed="rId4">
            <a:alphaModFix/>
          </a:blip>
          <a:srcRect b="20197" l="0" r="0" t="3494"/>
          <a:stretch/>
        </p:blipFill>
        <p:spPr>
          <a:xfrm>
            <a:off x="2468750" y="2400975"/>
            <a:ext cx="5937974" cy="2111225"/>
          </a:xfrm>
          <a:prstGeom prst="rect">
            <a:avLst/>
          </a:prstGeom>
          <a:noFill/>
          <a:ln>
            <a:noFill/>
          </a:ln>
        </p:spPr>
      </p:pic>
      <p:sp>
        <p:nvSpPr>
          <p:cNvPr id="351" name="Google Shape;351;p54"/>
          <p:cNvSpPr txBox="1"/>
          <p:nvPr/>
        </p:nvSpPr>
        <p:spPr>
          <a:xfrm>
            <a:off x="152200" y="185700"/>
            <a:ext cx="5402100" cy="5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3000"/>
              <a:buFont typeface="Arial"/>
              <a:buNone/>
            </a:pPr>
            <a:r>
              <a:rPr b="0" i="0" lang="en" sz="3000" u="none" cap="none" strike="noStrike">
                <a:solidFill>
                  <a:schemeClr val="accent2"/>
                </a:solidFill>
                <a:latin typeface="Arial"/>
                <a:ea typeface="Arial"/>
                <a:cs typeface="Arial"/>
                <a:sym typeface="Arial"/>
              </a:rPr>
              <a:t>Layers and </a:t>
            </a:r>
            <a:r>
              <a:rPr b="1" i="0" lang="en" sz="3000" u="none" cap="none" strike="noStrike">
                <a:solidFill>
                  <a:schemeClr val="accent2"/>
                </a:solidFill>
                <a:latin typeface="Arial"/>
                <a:ea typeface="Arial"/>
                <a:cs typeface="Arial"/>
                <a:sym typeface="Arial"/>
              </a:rPr>
              <a:t>CEL ANIMATION</a:t>
            </a:r>
            <a:endParaRPr/>
          </a:p>
        </p:txBody>
      </p:sp>
      <p:pic>
        <p:nvPicPr>
          <p:cNvPr descr="a.png" id="352" name="Google Shape;352;p54"/>
          <p:cNvPicPr preferRelativeResize="0"/>
          <p:nvPr/>
        </p:nvPicPr>
        <p:blipFill rotWithShape="1">
          <a:blip r:embed="rId5">
            <a:alphaModFix/>
          </a:blip>
          <a:srcRect b="7521" l="3408" r="18751" t="9627"/>
          <a:stretch/>
        </p:blipFill>
        <p:spPr>
          <a:xfrm>
            <a:off x="311700" y="496312"/>
            <a:ext cx="7117798" cy="4150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descr="SzOPVRJ.gif" id="357" name="Google Shape;357;p55"/>
          <p:cNvPicPr preferRelativeResize="0"/>
          <p:nvPr/>
        </p:nvPicPr>
        <p:blipFill rotWithShape="1">
          <a:blip r:embed="rId3">
            <a:alphaModFix/>
          </a:blip>
          <a:srcRect b="0" l="0" r="0" t="0"/>
          <a:stretch/>
        </p:blipFill>
        <p:spPr>
          <a:xfrm>
            <a:off x="2000250" y="647700"/>
            <a:ext cx="5143500" cy="3848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nvSpPr>
        <p:spPr>
          <a:xfrm>
            <a:off x="152200" y="185700"/>
            <a:ext cx="2081700" cy="30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3000"/>
              <a:buFont typeface="Arial"/>
              <a:buNone/>
            </a:pPr>
            <a:r>
              <a:rPr b="0" i="0" lang="en" sz="3000" u="none" cap="none" strike="noStrike">
                <a:solidFill>
                  <a:schemeClr val="accent2"/>
                </a:solidFill>
                <a:latin typeface="Arial"/>
                <a:ea typeface="Arial"/>
                <a:cs typeface="Arial"/>
                <a:sym typeface="Arial"/>
              </a:rPr>
              <a:t>Layers and</a:t>
            </a:r>
            <a:endParaRPr/>
          </a:p>
          <a:p>
            <a:pPr indent="0" lvl="0" marL="0" marR="0" rtl="0" algn="l">
              <a:lnSpc>
                <a:spcPct val="100000"/>
              </a:lnSpc>
              <a:spcBef>
                <a:spcPts val="0"/>
              </a:spcBef>
              <a:spcAft>
                <a:spcPts val="0"/>
              </a:spcAft>
              <a:buClr>
                <a:schemeClr val="accent2"/>
              </a:buClr>
              <a:buSzPts val="3000"/>
              <a:buFont typeface="Arial"/>
              <a:buNone/>
            </a:pPr>
            <a:r>
              <a:rPr b="1" i="0" lang="en" sz="3000" u="none" cap="none" strike="noStrike">
                <a:solidFill>
                  <a:schemeClr val="accent2"/>
                </a:solidFill>
                <a:latin typeface="Arial"/>
                <a:ea typeface="Arial"/>
                <a:cs typeface="Arial"/>
                <a:sym typeface="Arial"/>
              </a:rPr>
              <a:t>RENDER PASSES</a:t>
            </a:r>
            <a:endParaRPr/>
          </a:p>
        </p:txBody>
      </p:sp>
      <p:pic>
        <p:nvPicPr>
          <p:cNvPr descr="Screen Shot 2017-11-07 at 6.42.17 PM.png" id="363" name="Google Shape;363;p56"/>
          <p:cNvPicPr preferRelativeResize="0"/>
          <p:nvPr/>
        </p:nvPicPr>
        <p:blipFill rotWithShape="1">
          <a:blip r:embed="rId3">
            <a:alphaModFix/>
          </a:blip>
          <a:srcRect b="0" l="0" r="0" t="0"/>
          <a:stretch/>
        </p:blipFill>
        <p:spPr>
          <a:xfrm>
            <a:off x="2486525" y="152400"/>
            <a:ext cx="6485302"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descr="Display sheet.jpg" id="368" name="Google Shape;368;p57"/>
          <p:cNvPicPr preferRelativeResize="0"/>
          <p:nvPr/>
        </p:nvPicPr>
        <p:blipFill rotWithShape="1">
          <a:blip r:embed="rId3">
            <a:alphaModFix/>
          </a:blip>
          <a:srcRect b="0" l="0" r="0" t="0"/>
          <a:stretch/>
        </p:blipFill>
        <p:spPr>
          <a:xfrm>
            <a:off x="1547800" y="152400"/>
            <a:ext cx="6048376" cy="4838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3000" u="none" cap="none" strike="noStrike">
                <a:solidFill>
                  <a:schemeClr val="dk1"/>
                </a:solidFill>
                <a:latin typeface="Arial"/>
                <a:ea typeface="Arial"/>
                <a:cs typeface="Arial"/>
                <a:sym typeface="Arial"/>
              </a:rPr>
              <a:t>Layers and </a:t>
            </a:r>
            <a:r>
              <a:rPr b="1" i="0" lang="en" sz="3000" u="none" cap="none" strike="noStrike">
                <a:solidFill>
                  <a:schemeClr val="dk1"/>
                </a:solidFill>
                <a:latin typeface="Arial"/>
                <a:ea typeface="Arial"/>
                <a:cs typeface="Arial"/>
                <a:sym typeface="Arial"/>
              </a:rPr>
              <a:t>ADOBE AFTER EFFECTS</a:t>
            </a:r>
            <a:endParaRPr/>
          </a:p>
        </p:txBody>
      </p:sp>
      <p:pic>
        <p:nvPicPr>
          <p:cNvPr descr="Screen Shot 2016-04-06 at 2.48.09 PM.png" id="374" name="Google Shape;374;p58"/>
          <p:cNvPicPr preferRelativeResize="0"/>
          <p:nvPr/>
        </p:nvPicPr>
        <p:blipFill rotWithShape="1">
          <a:blip r:embed="rId3">
            <a:alphaModFix/>
          </a:blip>
          <a:srcRect b="0" l="0" r="0" t="0"/>
          <a:stretch/>
        </p:blipFill>
        <p:spPr>
          <a:xfrm>
            <a:off x="0" y="988458"/>
            <a:ext cx="9144000" cy="399448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9"/>
          <p:cNvSpPr txBox="1"/>
          <p:nvPr>
            <p:ph idx="1" type="body"/>
          </p:nvPr>
        </p:nvSpPr>
        <p:spPr>
          <a:xfrm>
            <a:off x="311700" y="4491500"/>
            <a:ext cx="5998800" cy="34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1" lang="en" sz="1200" u="none" cap="none" strike="noStrike">
                <a:solidFill>
                  <a:schemeClr val="lt2"/>
                </a:solidFill>
                <a:latin typeface="Arial"/>
                <a:ea typeface="Arial"/>
                <a:cs typeface="Arial"/>
                <a:sym typeface="Arial"/>
              </a:rPr>
              <a:t>Deadpool</a:t>
            </a:r>
            <a:r>
              <a:rPr b="0" i="0" lang="en" sz="1200" u="none" cap="none" strike="noStrike">
                <a:solidFill>
                  <a:schemeClr val="lt2"/>
                </a:solidFill>
                <a:latin typeface="Arial"/>
                <a:ea typeface="Arial"/>
                <a:cs typeface="Arial"/>
                <a:sym typeface="Arial"/>
              </a:rPr>
              <a:t>, VFX by Atomic Fiction</a:t>
            </a:r>
            <a:endParaRPr/>
          </a:p>
        </p:txBody>
      </p:sp>
      <p:sp>
        <p:nvSpPr>
          <p:cNvPr descr="“Deadpool” marks the beginning of a new era for superhero films, and one sequence in particular was key to setting the tone. This is an in-depth VFX breakdown reel showcasing the behind-the-scenes efforts by the Atomic Fiction team. The work involved creating computer generated characters, vehicles, and an entire urban environment, for the thrilling car chase that kicks off this new franchise!  Music Credit: Deadpool (Original Motion Picture Soundtrack) atomicfiction.com" id="380" name="Google Shape;380;p59" title="“Deadpool” Visual Effects Breakdown">
            <a:hlinkClick r:id="rId3"/>
          </p:cNvPr>
          <p:cNvSpPr/>
          <p:nvPr/>
        </p:nvSpPr>
        <p:spPr>
          <a:xfrm>
            <a:off x="1947925" y="288050"/>
            <a:ext cx="5248150" cy="393612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0" i="0" lang="en" sz="3600" u="none" cap="none" strike="noStrike">
                <a:solidFill>
                  <a:schemeClr val="dk1"/>
                </a:solidFill>
                <a:latin typeface="Arial"/>
                <a:ea typeface="Arial"/>
                <a:cs typeface="Arial"/>
                <a:sym typeface="Arial"/>
              </a:rPr>
              <a:t>MATTE PAINTINGS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MATTE PAINTINGS</a:t>
            </a:r>
            <a:endParaRPr/>
          </a:p>
        </p:txBody>
      </p:sp>
      <p:sp>
        <p:nvSpPr>
          <p:cNvPr id="391" name="Google Shape;391;p61"/>
          <p:cNvSpPr txBox="1"/>
          <p:nvPr>
            <p:ph idx="1" type="body"/>
          </p:nvPr>
        </p:nvSpPr>
        <p:spPr>
          <a:xfrm>
            <a:off x="311700" y="1152475"/>
            <a:ext cx="48627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2"/>
              </a:buClr>
              <a:buSzPts val="1800"/>
              <a:buFont typeface="Arial"/>
              <a:buChar char="●"/>
            </a:pPr>
            <a:r>
              <a:rPr b="0" i="0" lang="en" sz="1800" u="none" cap="none" strike="noStrike">
                <a:solidFill>
                  <a:schemeClr val="lt2"/>
                </a:solidFill>
                <a:latin typeface="Arial"/>
                <a:ea typeface="Arial"/>
                <a:cs typeface="Arial"/>
                <a:sym typeface="Arial"/>
              </a:rPr>
              <a:t>Creates the illusion of depth and distance of a setting</a:t>
            </a:r>
            <a:endParaRPr/>
          </a:p>
          <a:p>
            <a:pPr indent="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1600"/>
              </a:spcBef>
              <a:spcAft>
                <a:spcPts val="0"/>
              </a:spcAft>
              <a:buClr>
                <a:schemeClr val="lt2"/>
              </a:buClr>
              <a:buSzPts val="1800"/>
              <a:buFont typeface="Arial"/>
              <a:buChar char="●"/>
            </a:pPr>
            <a:r>
              <a:rPr b="0" i="0" lang="en" sz="1800" u="none" cap="none" strike="noStrike">
                <a:solidFill>
                  <a:schemeClr val="lt2"/>
                </a:solidFill>
                <a:latin typeface="Arial"/>
                <a:ea typeface="Arial"/>
                <a:cs typeface="Arial"/>
                <a:sym typeface="Arial"/>
              </a:rPr>
              <a:t>Used to save time (in modeling, rendering, etc.)</a:t>
            </a:r>
            <a:endParaRPr/>
          </a:p>
          <a:p>
            <a:pPr indent="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342900" lvl="0" marL="457200" marR="0" rtl="0" algn="l">
              <a:lnSpc>
                <a:spcPct val="115000"/>
              </a:lnSpc>
              <a:spcBef>
                <a:spcPts val="1600"/>
              </a:spcBef>
              <a:spcAft>
                <a:spcPts val="0"/>
              </a:spcAft>
              <a:buClr>
                <a:schemeClr val="lt2"/>
              </a:buClr>
              <a:buSzPts val="1800"/>
              <a:buFont typeface="Arial"/>
              <a:buChar char="●"/>
            </a:pPr>
            <a:r>
              <a:rPr b="0" i="0" lang="en" sz="1800" u="none" cap="none" strike="noStrike">
                <a:solidFill>
                  <a:schemeClr val="lt2"/>
                </a:solidFill>
                <a:latin typeface="Arial"/>
                <a:ea typeface="Arial"/>
                <a:cs typeface="Arial"/>
                <a:sym typeface="Arial"/>
              </a:rPr>
              <a:t>Remember to stay consistent with color and lighting!</a:t>
            </a:r>
            <a:endParaRPr/>
          </a:p>
        </p:txBody>
      </p:sp>
      <p:pic>
        <p:nvPicPr>
          <p:cNvPr descr="77111545fc615cb5cf2b4c9bab440825.jpg" id="392" name="Google Shape;392;p61"/>
          <p:cNvPicPr preferRelativeResize="0"/>
          <p:nvPr/>
        </p:nvPicPr>
        <p:blipFill rotWithShape="1">
          <a:blip r:embed="rId3">
            <a:alphaModFix/>
          </a:blip>
          <a:srcRect b="0" l="0" r="0" t="0"/>
          <a:stretch/>
        </p:blipFill>
        <p:spPr>
          <a:xfrm>
            <a:off x="5720875" y="196625"/>
            <a:ext cx="3065500" cy="4432025"/>
          </a:xfrm>
          <a:prstGeom prst="rect">
            <a:avLst/>
          </a:prstGeom>
          <a:noFill/>
          <a:ln>
            <a:noFill/>
          </a:ln>
        </p:spPr>
      </p:pic>
      <p:sp>
        <p:nvSpPr>
          <p:cNvPr id="393" name="Google Shape;393;p61"/>
          <p:cNvSpPr txBox="1"/>
          <p:nvPr/>
        </p:nvSpPr>
        <p:spPr>
          <a:xfrm>
            <a:off x="5860575" y="4628650"/>
            <a:ext cx="2971800" cy="31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lt2"/>
              </a:buClr>
              <a:buSzPts val="1000"/>
              <a:buFont typeface="Arial"/>
              <a:buNone/>
            </a:pPr>
            <a:r>
              <a:rPr b="0" i="1" lang="en" sz="1000" u="none" cap="none" strike="noStrike">
                <a:solidFill>
                  <a:schemeClr val="lt2"/>
                </a:solidFill>
                <a:latin typeface="Arial"/>
                <a:ea typeface="Arial"/>
                <a:cs typeface="Arial"/>
                <a:sym typeface="Arial"/>
              </a:rPr>
              <a:t>Princess Mononoke</a:t>
            </a:r>
            <a:r>
              <a:rPr b="0" i="0" lang="en" sz="1000" u="none" cap="none" strike="noStrike">
                <a:solidFill>
                  <a:schemeClr val="lt2"/>
                </a:solidFill>
                <a:latin typeface="Arial"/>
                <a:ea typeface="Arial"/>
                <a:cs typeface="Arial"/>
                <a:sym typeface="Arial"/>
              </a:rPr>
              <a:t>, Studio Ghibli, Kazuo Oga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0" name="Google Shape;80;p17"/>
          <p:cNvSpPr/>
          <p:nvPr/>
        </p:nvSpPr>
        <p:spPr>
          <a:xfrm>
            <a:off x="0" y="463625"/>
            <a:ext cx="16635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rgbClr val="FFFFFF"/>
                </a:solidFill>
                <a:latin typeface="Arial"/>
                <a:ea typeface="Arial"/>
                <a:cs typeface="Arial"/>
                <a:sym typeface="Arial"/>
              </a:rPr>
              <a:t>PYRO</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descr="tumblr_n7bkfoAZKd1qzdobmo1_1280.jpg" id="398" name="Google Shape;398;p62"/>
          <p:cNvPicPr preferRelativeResize="0"/>
          <p:nvPr/>
        </p:nvPicPr>
        <p:blipFill rotWithShape="1">
          <a:blip r:embed="rId3">
            <a:alphaModFix/>
          </a:blip>
          <a:srcRect b="0" l="0" r="0" t="0"/>
          <a:stretch/>
        </p:blipFill>
        <p:spPr>
          <a:xfrm>
            <a:off x="109798" y="1466313"/>
            <a:ext cx="4083603" cy="2210874"/>
          </a:xfrm>
          <a:prstGeom prst="rect">
            <a:avLst/>
          </a:prstGeom>
          <a:noFill/>
          <a:ln>
            <a:noFill/>
          </a:ln>
        </p:spPr>
      </p:pic>
      <p:pic>
        <p:nvPicPr>
          <p:cNvPr descr="1.gif" id="399" name="Google Shape;399;p62"/>
          <p:cNvPicPr preferRelativeResize="0"/>
          <p:nvPr/>
        </p:nvPicPr>
        <p:blipFill rotWithShape="1">
          <a:blip r:embed="rId4">
            <a:alphaModFix/>
          </a:blip>
          <a:srcRect b="0" l="0" r="0" t="0"/>
          <a:stretch/>
        </p:blipFill>
        <p:spPr>
          <a:xfrm>
            <a:off x="4309775" y="2620125"/>
            <a:ext cx="4681825" cy="2210875"/>
          </a:xfrm>
          <a:prstGeom prst="rect">
            <a:avLst/>
          </a:prstGeom>
          <a:noFill/>
          <a:ln>
            <a:noFill/>
          </a:ln>
        </p:spPr>
      </p:pic>
      <p:pic>
        <p:nvPicPr>
          <p:cNvPr descr="2.gif" id="400" name="Google Shape;400;p62"/>
          <p:cNvPicPr preferRelativeResize="0"/>
          <p:nvPr/>
        </p:nvPicPr>
        <p:blipFill rotWithShape="1">
          <a:blip r:embed="rId5">
            <a:alphaModFix/>
          </a:blip>
          <a:srcRect b="0" l="0" r="0" t="0"/>
          <a:stretch/>
        </p:blipFill>
        <p:spPr>
          <a:xfrm>
            <a:off x="4309775" y="256856"/>
            <a:ext cx="4681825" cy="221086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3"/>
          <p:cNvSpPr txBox="1"/>
          <p:nvPr>
            <p:ph idx="1" type="body"/>
          </p:nvPr>
        </p:nvSpPr>
        <p:spPr>
          <a:xfrm>
            <a:off x="311700" y="4622425"/>
            <a:ext cx="5998800" cy="32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1" lang="en" sz="1200" u="none" cap="none" strike="noStrike">
                <a:solidFill>
                  <a:schemeClr val="lt2"/>
                </a:solidFill>
                <a:latin typeface="Arial"/>
                <a:ea typeface="Arial"/>
                <a:cs typeface="Arial"/>
                <a:sym typeface="Arial"/>
              </a:rPr>
              <a:t>The Gruffalo</a:t>
            </a:r>
            <a:r>
              <a:rPr b="0" i="0" lang="en" sz="1200" u="none" cap="none" strike="noStrike">
                <a:solidFill>
                  <a:schemeClr val="lt2"/>
                </a:solidFill>
                <a:latin typeface="Arial"/>
                <a:ea typeface="Arial"/>
                <a:cs typeface="Arial"/>
                <a:sym typeface="Arial"/>
              </a:rPr>
              <a:t>, Alexander Lindner</a:t>
            </a:r>
            <a:endParaRPr/>
          </a:p>
        </p:txBody>
      </p:sp>
      <p:pic>
        <p:nvPicPr>
          <p:cNvPr descr="alexanderlindner_gruffalo_01.jpg" id="406" name="Google Shape;406;p63"/>
          <p:cNvPicPr preferRelativeResize="0"/>
          <p:nvPr/>
        </p:nvPicPr>
        <p:blipFill rotWithShape="1">
          <a:blip r:embed="rId3">
            <a:alphaModFix/>
          </a:blip>
          <a:srcRect b="0" l="0" r="0" t="0"/>
          <a:stretch/>
        </p:blipFill>
        <p:spPr>
          <a:xfrm>
            <a:off x="693400" y="308375"/>
            <a:ext cx="7757224" cy="42519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pic>
        <p:nvPicPr>
          <p:cNvPr descr="forestriver_expl01_100911.jpg" id="411" name="Google Shape;411;p64"/>
          <p:cNvPicPr preferRelativeResize="0"/>
          <p:nvPr/>
        </p:nvPicPr>
        <p:blipFill rotWithShape="1">
          <a:blip r:embed="rId3">
            <a:alphaModFix/>
          </a:blip>
          <a:srcRect b="0" l="0" r="0" t="0"/>
          <a:stretch/>
        </p:blipFill>
        <p:spPr>
          <a:xfrm>
            <a:off x="1314875" y="254012"/>
            <a:ext cx="6410748" cy="46354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5"/>
          <p:cNvSpPr txBox="1"/>
          <p:nvPr>
            <p:ph idx="1" type="body"/>
          </p:nvPr>
        </p:nvSpPr>
        <p:spPr>
          <a:xfrm>
            <a:off x="311700" y="4485600"/>
            <a:ext cx="5998800" cy="605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1" lang="en" sz="1200" u="none" cap="none" strike="noStrike">
                <a:solidFill>
                  <a:schemeClr val="lt2"/>
                </a:solidFill>
                <a:latin typeface="Arial"/>
                <a:ea typeface="Arial"/>
                <a:cs typeface="Arial"/>
                <a:sym typeface="Arial"/>
              </a:rPr>
              <a:t>Ratatouille</a:t>
            </a:r>
            <a:r>
              <a:rPr b="0" i="0" lang="en" sz="1200" u="none" cap="none" strike="noStrike">
                <a:solidFill>
                  <a:schemeClr val="lt2"/>
                </a:solidFill>
                <a:latin typeface="Arial"/>
                <a:ea typeface="Arial"/>
                <a:cs typeface="Arial"/>
                <a:sym typeface="Arial"/>
              </a:rPr>
              <a:t>, Pixar Animation Studios, Paul Topolos</a:t>
            </a:r>
            <a:endParaRPr/>
          </a:p>
        </p:txBody>
      </p:sp>
      <p:pic>
        <p:nvPicPr>
          <p:cNvPr descr="paul-topolos-i-matte-painting-o-forillo-de-paris-i-i-ratatouille-i-2007-ilustracion-digital-copy-disney-pixar_xoptimizadax.jpg" id="417" name="Google Shape;417;p65"/>
          <p:cNvPicPr preferRelativeResize="0"/>
          <p:nvPr/>
        </p:nvPicPr>
        <p:blipFill rotWithShape="1">
          <a:blip r:embed="rId3">
            <a:alphaModFix/>
          </a:blip>
          <a:srcRect b="0" l="0" r="0" t="0"/>
          <a:stretch/>
        </p:blipFill>
        <p:spPr>
          <a:xfrm>
            <a:off x="0" y="657890"/>
            <a:ext cx="9143998" cy="38277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6"/>
          <p:cNvSpPr txBox="1"/>
          <p:nvPr>
            <p:ph idx="1" type="body"/>
          </p:nvPr>
        </p:nvSpPr>
        <p:spPr>
          <a:xfrm>
            <a:off x="311700" y="4609100"/>
            <a:ext cx="5998800" cy="30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2"/>
              </a:buClr>
              <a:buSzPts val="1800"/>
              <a:buFont typeface="Arial"/>
              <a:buNone/>
            </a:pPr>
            <a:r>
              <a:rPr b="0" i="1" lang="en" sz="1200" u="none" cap="none" strike="noStrike">
                <a:solidFill>
                  <a:schemeClr val="lt2"/>
                </a:solidFill>
                <a:latin typeface="Arial"/>
                <a:ea typeface="Arial"/>
                <a:cs typeface="Arial"/>
                <a:sym typeface="Arial"/>
              </a:rPr>
              <a:t>Ratatouille</a:t>
            </a:r>
            <a:r>
              <a:rPr b="0" i="0" lang="en" sz="1200" u="none" cap="none" strike="noStrike">
                <a:solidFill>
                  <a:schemeClr val="lt2"/>
                </a:solidFill>
                <a:latin typeface="Arial"/>
                <a:ea typeface="Arial"/>
                <a:cs typeface="Arial"/>
                <a:sym typeface="Arial"/>
              </a:rPr>
              <a:t>, Pixar Animation Studios</a:t>
            </a:r>
            <a:endParaRPr/>
          </a:p>
        </p:txBody>
      </p:sp>
      <p:sp>
        <p:nvSpPr>
          <p:cNvPr descr="Clip from Ratatouille, directed by Brad Bird." id="423" name="Google Shape;423;p66" title="Wall Rat, Ratatouille">
            <a:hlinkClick r:id="rId3"/>
          </p:cNvPr>
          <p:cNvSpPr/>
          <p:nvPr/>
        </p:nvSpPr>
        <p:spPr>
          <a:xfrm>
            <a:off x="1908838" y="429500"/>
            <a:ext cx="5326325" cy="399475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0" i="0" lang="en" sz="4800" u="none" cap="none" strike="noStrike">
                <a:solidFill>
                  <a:schemeClr val="dk1"/>
                </a:solidFill>
                <a:latin typeface="Arial"/>
                <a:ea typeface="Arial"/>
                <a:cs typeface="Arial"/>
                <a:sym typeface="Arial"/>
              </a:rPr>
              <a:t>PUTTING IT ALL TOGETHER</a:t>
            </a:r>
            <a:endParaRPr/>
          </a:p>
        </p:txBody>
      </p:sp>
      <p:sp>
        <p:nvSpPr>
          <p:cNvPr id="429" name="Google Shape;429;p6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2"/>
              </a:buClr>
              <a:buSzPts val="2800"/>
              <a:buFont typeface="Arial"/>
              <a:buNone/>
            </a:pPr>
            <a:r>
              <a:rPr b="0" i="0" lang="en" sz="1800" u="none" cap="none" strike="noStrike">
                <a:solidFill>
                  <a:schemeClr val="lt2"/>
                </a:solidFill>
                <a:latin typeface="Arial"/>
                <a:ea typeface="Arial"/>
                <a:cs typeface="Arial"/>
                <a:sym typeface="Arial"/>
              </a:rPr>
              <a:t>(Literally)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p:txBody>
      </p:sp>
      <p:pic>
        <p:nvPicPr>
          <p:cNvPr id="435" name="Google Shape;435;p68"/>
          <p:cNvPicPr preferRelativeResize="0"/>
          <p:nvPr/>
        </p:nvPicPr>
        <p:blipFill rotWithShape="1">
          <a:blip r:embed="rId3">
            <a:alphaModFix/>
          </a:blip>
          <a:srcRect b="0" l="0" r="0" t="0"/>
          <a:stretch/>
        </p:blipFill>
        <p:spPr>
          <a:xfrm>
            <a:off x="33618" y="0"/>
            <a:ext cx="9076766" cy="51435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rPr b="0" i="0" lang="en" sz="3600" u="none" cap="none" strike="noStrike">
                <a:solidFill>
                  <a:schemeClr val="dk1"/>
                </a:solidFill>
                <a:latin typeface="Arial"/>
                <a:ea typeface="Arial"/>
                <a:cs typeface="Arial"/>
                <a:sym typeface="Arial"/>
              </a:rPr>
              <a:t>This background is transparent</a:t>
            </a:r>
            <a:endParaRPr/>
          </a:p>
        </p:txBody>
      </p:sp>
      <p:pic>
        <p:nvPicPr>
          <p:cNvPr descr="fox_cloth.gif" id="441" name="Google Shape;441;p6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7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p:txBody>
      </p:sp>
      <p:pic>
        <p:nvPicPr>
          <p:cNvPr descr="fiyah.gif" id="447" name="Google Shape;447;p7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p:txBody>
      </p:sp>
      <p:pic>
        <p:nvPicPr>
          <p:cNvPr descr="shadow.gif" id="453" name="Google Shape;453;p7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8"/>
          <p:cNvPicPr preferRelativeResize="0"/>
          <p:nvPr/>
        </p:nvPicPr>
        <p:blipFill rotWithShape="1">
          <a:blip r:embed="rId3">
            <a:alphaModFix/>
          </a:blip>
          <a:srcRect b="0" l="0" r="0" t="0"/>
          <a:stretch/>
        </p:blipFill>
        <p:spPr>
          <a:xfrm>
            <a:off x="-1650750" y="-1"/>
            <a:ext cx="12445501" cy="5143500"/>
          </a:xfrm>
          <a:prstGeom prst="rect">
            <a:avLst/>
          </a:prstGeom>
          <a:noFill/>
          <a:ln>
            <a:noFill/>
          </a:ln>
        </p:spPr>
      </p:pic>
      <p:sp>
        <p:nvSpPr>
          <p:cNvPr id="87" name="Google Shape;87;p18"/>
          <p:cNvSpPr/>
          <p:nvPr/>
        </p:nvSpPr>
        <p:spPr>
          <a:xfrm>
            <a:off x="0" y="463625"/>
            <a:ext cx="25221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PARTICLES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7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p:txBody>
      </p:sp>
      <p:pic>
        <p:nvPicPr>
          <p:cNvPr descr="water.gif" id="459" name="Google Shape;459;p7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p:txBody>
      </p:sp>
      <p:pic>
        <p:nvPicPr>
          <p:cNvPr descr="foam.gif" id="465" name="Google Shape;465;p73"/>
          <p:cNvPicPr preferRelativeResize="0"/>
          <p:nvPr/>
        </p:nvPicPr>
        <p:blipFill rotWithShape="1">
          <a:blip r:embed="rId3">
            <a:alphaModFix/>
          </a:blip>
          <a:srcRect b="0" l="0" r="0" t="0"/>
          <a:stretch/>
        </p:blipFill>
        <p:spPr>
          <a:xfrm>
            <a:off x="57650" y="32425"/>
            <a:ext cx="9040226" cy="5085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4" title="FILM_NAME_HERE">
            <a:hlinkClick r:id="rId3"/>
          </p:cNvPr>
          <p:cNvSpPr/>
          <p:nvPr/>
        </p:nvSpPr>
        <p:spPr>
          <a:xfrm>
            <a:off x="1143026" y="0"/>
            <a:ext cx="6857954" cy="51435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7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2"/>
              </a:buClr>
              <a:buSzPts val="2400"/>
              <a:buFont typeface="Arial"/>
              <a:buChar char="-"/>
            </a:pPr>
            <a:r>
              <a:rPr lang="en" sz="2400"/>
              <a:t>ONE</a:t>
            </a:r>
            <a:r>
              <a:rPr b="0" i="0" lang="en" sz="2400" u="none" cap="none" strike="noStrike">
                <a:solidFill>
                  <a:schemeClr val="lt2"/>
                </a:solidFill>
                <a:latin typeface="Arial"/>
                <a:ea typeface="Arial"/>
                <a:cs typeface="Arial"/>
                <a:sym typeface="Arial"/>
              </a:rPr>
              <a:t> VFX LAB PER PERSON</a:t>
            </a:r>
            <a:endParaRPr sz="2400"/>
          </a:p>
          <a:p>
            <a:pPr indent="457200" lvl="0" marL="0" marR="0" rtl="0" algn="l">
              <a:lnSpc>
                <a:spcPct val="115000"/>
              </a:lnSpc>
              <a:spcBef>
                <a:spcPts val="0"/>
              </a:spcBef>
              <a:spcAft>
                <a:spcPts val="0"/>
              </a:spcAft>
              <a:buNone/>
            </a:pPr>
            <a:r>
              <a:rPr lang="en" sz="2400"/>
              <a:t>(Water/Fire/Cloth, not PaintFX)</a:t>
            </a:r>
            <a:endParaRPr sz="2400"/>
          </a:p>
          <a:p>
            <a:pPr indent="-381000" lvl="0" marL="457200" marR="0" rtl="0" algn="l">
              <a:lnSpc>
                <a:spcPct val="115000"/>
              </a:lnSpc>
              <a:spcBef>
                <a:spcPts val="0"/>
              </a:spcBef>
              <a:spcAft>
                <a:spcPts val="0"/>
              </a:spcAft>
              <a:buClr>
                <a:schemeClr val="lt2"/>
              </a:buClr>
              <a:buSzPts val="2400"/>
              <a:buFont typeface="Arial"/>
              <a:buChar char="-"/>
            </a:pPr>
            <a:r>
              <a:rPr lang="en" sz="2400"/>
              <a:t>ONE </a:t>
            </a:r>
            <a:r>
              <a:rPr b="0" i="0" lang="en" sz="2400" u="none" cap="none" strike="noStrike">
                <a:solidFill>
                  <a:schemeClr val="lt2"/>
                </a:solidFill>
                <a:latin typeface="Arial"/>
                <a:ea typeface="Arial"/>
                <a:cs typeface="Arial"/>
                <a:sym typeface="Arial"/>
              </a:rPr>
              <a:t>COMPOSITING LAB PER GROUP</a:t>
            </a:r>
            <a:endParaRPr sz="2400"/>
          </a:p>
          <a:p>
            <a:pPr indent="457200" lvl="0" marL="0" marR="0" rtl="0" algn="l">
              <a:lnSpc>
                <a:spcPct val="115000"/>
              </a:lnSpc>
              <a:spcBef>
                <a:spcPts val="0"/>
              </a:spcBef>
              <a:spcAft>
                <a:spcPts val="0"/>
              </a:spcAft>
              <a:buNone/>
            </a:pPr>
            <a:r>
              <a:rPr b="1" i="0" lang="en" sz="2400" u="none" cap="none" strike="noStrike">
                <a:solidFill>
                  <a:schemeClr val="lt2"/>
                </a:solidFill>
                <a:latin typeface="Arial"/>
                <a:ea typeface="Arial"/>
                <a:cs typeface="Arial"/>
                <a:sym typeface="Arial"/>
              </a:rPr>
              <a:t>.MP4</a:t>
            </a:r>
            <a:r>
              <a:rPr b="0" i="0" lang="en" sz="2400" u="none" cap="none" strike="noStrike">
                <a:solidFill>
                  <a:schemeClr val="lt2"/>
                </a:solidFill>
                <a:latin typeface="Arial"/>
                <a:ea typeface="Arial"/>
                <a:cs typeface="Arial"/>
                <a:sym typeface="Arial"/>
              </a:rPr>
              <a:t> FILE FORMAT</a:t>
            </a:r>
            <a:endParaRPr sz="2400"/>
          </a:p>
        </p:txBody>
      </p:sp>
      <p:sp>
        <p:nvSpPr>
          <p:cNvPr id="476" name="Google Shape;476;p7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HOMEWORK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Google Shape;93;p19"/>
          <p:cNvPicPr preferRelativeResize="0"/>
          <p:nvPr/>
        </p:nvPicPr>
        <p:blipFill rotWithShape="1">
          <a:blip r:embed="rId3">
            <a:alphaModFix/>
          </a:blip>
          <a:srcRect b="0" l="0" r="0" t="0"/>
          <a:stretch/>
        </p:blipFill>
        <p:spPr>
          <a:xfrm>
            <a:off x="-679875" y="4"/>
            <a:ext cx="12437684" cy="5143500"/>
          </a:xfrm>
          <a:prstGeom prst="rect">
            <a:avLst/>
          </a:prstGeom>
          <a:noFill/>
          <a:ln>
            <a:noFill/>
          </a:ln>
        </p:spPr>
      </p:pic>
      <p:sp>
        <p:nvSpPr>
          <p:cNvPr id="94" name="Google Shape;94;p19"/>
          <p:cNvSpPr/>
          <p:nvPr/>
        </p:nvSpPr>
        <p:spPr>
          <a:xfrm>
            <a:off x="0" y="463625"/>
            <a:ext cx="25047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DYNAMICS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3">
            <a:alphaModFix/>
          </a:blip>
          <a:srcRect b="0" l="0" r="0" t="0"/>
          <a:stretch/>
        </p:blipFill>
        <p:spPr>
          <a:xfrm>
            <a:off x="2000250" y="0"/>
            <a:ext cx="5143500" cy="5143500"/>
          </a:xfrm>
          <a:prstGeom prst="rect">
            <a:avLst/>
          </a:prstGeom>
          <a:noFill/>
          <a:ln>
            <a:noFill/>
          </a:ln>
        </p:spPr>
      </p:pic>
      <p:sp>
        <p:nvSpPr>
          <p:cNvPr id="101" name="Google Shape;101;p20"/>
          <p:cNvSpPr/>
          <p:nvPr/>
        </p:nvSpPr>
        <p:spPr>
          <a:xfrm>
            <a:off x="0" y="463625"/>
            <a:ext cx="14340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HAIR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p:nvPr/>
        </p:nvSpPr>
        <p:spPr>
          <a:xfrm>
            <a:off x="2223900" y="0"/>
            <a:ext cx="4696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1"/>
          <p:cNvSpPr/>
          <p:nvPr/>
        </p:nvSpPr>
        <p:spPr>
          <a:xfrm>
            <a:off x="0" y="463625"/>
            <a:ext cx="1357500" cy="535500"/>
          </a:xfrm>
          <a:prstGeom prst="rect">
            <a:avLst/>
          </a:prstGeom>
          <a:solidFill>
            <a:srgbClr val="000000">
              <a:alpha val="5176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2800" u="none" cap="none" strike="noStrike">
                <a:solidFill>
                  <a:schemeClr val="dk1"/>
                </a:solidFill>
                <a:latin typeface="Arial"/>
                <a:ea typeface="Arial"/>
                <a:cs typeface="Arial"/>
                <a:sym typeface="Arial"/>
              </a:rPr>
              <a:t>FUR</a:t>
            </a:r>
            <a:endParaRPr/>
          </a:p>
        </p:txBody>
      </p:sp>
      <p:pic>
        <p:nvPicPr>
          <p:cNvPr id="110" name="Google Shape;110;p21"/>
          <p:cNvPicPr preferRelativeResize="0"/>
          <p:nvPr/>
        </p:nvPicPr>
        <p:blipFill rotWithShape="1">
          <a:blip r:embed="rId3">
            <a:alphaModFix/>
          </a:blip>
          <a:srcRect b="0" l="0" r="0" t="0"/>
          <a:stretch/>
        </p:blipFill>
        <p:spPr>
          <a:xfrm>
            <a:off x="2407097" y="0"/>
            <a:ext cx="4329806"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